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60" r:id="rId3"/>
    <p:sldId id="257" r:id="rId4"/>
    <p:sldId id="261" r:id="rId5"/>
    <p:sldId id="258" r:id="rId6"/>
    <p:sldId id="259" r:id="rId7"/>
    <p:sldId id="265" r:id="rId8"/>
    <p:sldId id="266" r:id="rId9"/>
    <p:sldId id="291" r:id="rId10"/>
    <p:sldId id="262" r:id="rId11"/>
    <p:sldId id="263" r:id="rId12"/>
    <p:sldId id="264" r:id="rId13"/>
    <p:sldId id="290" r:id="rId14"/>
    <p:sldId id="295" r:id="rId15"/>
    <p:sldId id="296" r:id="rId16"/>
    <p:sldId id="301" r:id="rId17"/>
    <p:sldId id="297" r:id="rId18"/>
    <p:sldId id="300" r:id="rId19"/>
    <p:sldId id="298" r:id="rId20"/>
    <p:sldId id="292" r:id="rId21"/>
    <p:sldId id="299" r:id="rId22"/>
    <p:sldId id="302" r:id="rId23"/>
    <p:sldId id="289" r:id="rId24"/>
    <p:sldId id="293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3F0B3-4D44-A27E-4CA9-0499A4083C98}" v="185" dt="2023-12-10T03:28:47.971"/>
    <p1510:client id="{5DF39D40-29AC-0A9C-8F4D-082C088EEEFC}" v="102" dt="2023-11-30T13:03:22.403"/>
    <p1510:client id="{0C5B73F4-EE25-6EE4-C2BD-12F1A5C03C52}" v="6" dt="2023-12-11T00:18:29.875"/>
    <p1510:client id="{18E0FD0F-C1D5-F74F-2BF5-9C6CFFBBEE89}" v="3" dt="2023-12-04T12:30:11.718"/>
    <p1510:client id="{33356F63-9B88-8285-2332-24DA560DD37F}" v="43" dt="2023-11-30T12:13:37.619"/>
    <p1510:client id="{52DA2DA9-AC69-2BD9-811E-C230EDCCA978}" v="13" dt="2023-11-29T02:24:26.812"/>
    <p1510:client id="{95CC1272-C13D-2658-5DD9-8175D549DC6A}" v="51" dt="2023-11-29T05:21:17.471"/>
    <p1510:client id="{539A5739-ABAA-441B-BE97-B46A99FC2154}" v="546" dt="2023-11-29T23:33:35.068"/>
    <p1510:client id="{9262AFCB-2CA6-B66D-D10C-7D3290DD7D5D}" v="2" dt="2023-11-30T08:10:03.545"/>
    <p1510:client id="{AAC7702A-6305-B354-77EB-DFC82F8D2A8E}" v="160" dt="2023-11-29T19:56:19.251"/>
    <p1510:client id="{ACA47089-CE14-AA6B-57D4-4323016F5344}" v="25" dt="2023-11-29T20:02:30.327"/>
    <p1510:client id="{BC152CE8-DBDF-23A8-5483-17CCFF9D6840}" v="282" dt="2023-11-30T02:42:29.428"/>
    <p1510:client id="{CC5B608D-393C-2A50-1A96-0EEAFC1BFBE5}" v="189" dt="2023-11-30T23:37:23.714"/>
    <p1510:client id="{CDEDC72E-0FA3-BF22-4698-DF71AFE162CE}" v="251" dt="2023-11-30T01:39:53.335"/>
    <p1510:client id="{DD37EE79-7B07-D395-D1B9-F044300F0E9E}" v="10" dt="2023-12-11T03:46:15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://www.chicago.gov/" TargetMode="Externa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chicago.gov/" TargetMode="External"/><Relationship Id="rId7" Type="http://schemas.openxmlformats.org/officeDocument/2006/relationships/image" Target="../media/image23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53F46-4E6F-43C8-A1A0-56EA3C70E9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DBDE485-FA8F-4E96-8373-4C8350CE3E9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rial"/>
              <a:cs typeface="Arial"/>
            </a:rPr>
            <a:t>In today's urban environment, the challenges of road traffic and crashes are widespread, growing in complexity with expanding cities. </a:t>
          </a:r>
          <a:endParaRPr lang="en-US"/>
        </a:p>
      </dgm:t>
    </dgm:pt>
    <dgm:pt modelId="{86D2CC57-C734-4712-A638-FB260C49B836}" type="parTrans" cxnId="{6F20ABE3-734A-4316-9751-B554E6C6A21D}">
      <dgm:prSet/>
      <dgm:spPr/>
      <dgm:t>
        <a:bodyPr/>
        <a:lstStyle/>
        <a:p>
          <a:endParaRPr lang="en-US"/>
        </a:p>
      </dgm:t>
    </dgm:pt>
    <dgm:pt modelId="{38FDD67E-8100-4A42-99A8-D3F575F8E9F4}" type="sibTrans" cxnId="{6F20ABE3-734A-4316-9751-B554E6C6A2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678614-BEEC-42A0-BFCF-D02D134382B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rial"/>
              <a:cs typeface="Arial"/>
            </a:rPr>
            <a:t>Big Data's emergence has enabled real-time traffic data collection and analysis, driving more efficient traffic management and infrastructure improvements, offering innovative solutions to reduce vehicle crashes.</a:t>
          </a:r>
          <a:br>
            <a:rPr lang="en-US"/>
          </a:br>
          <a:endParaRPr lang="en-US">
            <a:latin typeface="Calibri Light"/>
            <a:cs typeface="Calibri Light"/>
          </a:endParaRPr>
        </a:p>
      </dgm:t>
    </dgm:pt>
    <dgm:pt modelId="{5366F254-AF86-46CF-BEC8-4E8FBB1FB6FD}" type="parTrans" cxnId="{B8902F6C-4F8A-495F-8466-923193661335}">
      <dgm:prSet/>
      <dgm:spPr/>
    </dgm:pt>
    <dgm:pt modelId="{1BCD0393-171A-45C9-8B36-3B4EFD0C6CC8}" type="sibTrans" cxnId="{B8902F6C-4F8A-495F-8466-923193661335}">
      <dgm:prSet/>
      <dgm:spPr/>
      <dgm:t>
        <a:bodyPr/>
        <a:lstStyle/>
        <a:p>
          <a:endParaRPr lang="en-US"/>
        </a:p>
      </dgm:t>
    </dgm:pt>
    <dgm:pt modelId="{A04051E4-3025-41DB-B40F-81F6357AEAEA}" type="pres">
      <dgm:prSet presAssocID="{E8F53F46-4E6F-43C8-A1A0-56EA3C70E9AC}" presName="root" presStyleCnt="0">
        <dgm:presLayoutVars>
          <dgm:dir/>
          <dgm:resizeHandles val="exact"/>
        </dgm:presLayoutVars>
      </dgm:prSet>
      <dgm:spPr/>
    </dgm:pt>
    <dgm:pt modelId="{347F2776-07E3-4A72-94FA-AD3AFD42CDA2}" type="pres">
      <dgm:prSet presAssocID="{FDBDE485-FA8F-4E96-8373-4C8350CE3E96}" presName="compNode" presStyleCnt="0"/>
      <dgm:spPr/>
    </dgm:pt>
    <dgm:pt modelId="{875E62A6-B5B7-45A1-9007-21B1D0B0BB90}" type="pres">
      <dgm:prSet presAssocID="{FDBDE485-FA8F-4E96-8373-4C8350CE3E96}" presName="bgRect" presStyleLbl="bgShp" presStyleIdx="0" presStyleCnt="2"/>
      <dgm:spPr/>
    </dgm:pt>
    <dgm:pt modelId="{9385CBE8-1310-47BC-9798-9104820CF053}" type="pres">
      <dgm:prSet presAssocID="{FDBDE485-FA8F-4E96-8373-4C8350CE3E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A61AEA7-A407-4A8A-B1D8-13F51489309C}" type="pres">
      <dgm:prSet presAssocID="{FDBDE485-FA8F-4E96-8373-4C8350CE3E96}" presName="spaceRect" presStyleCnt="0"/>
      <dgm:spPr/>
    </dgm:pt>
    <dgm:pt modelId="{4444F9C4-7281-4D4E-9B71-E23D571A59AA}" type="pres">
      <dgm:prSet presAssocID="{FDBDE485-FA8F-4E96-8373-4C8350CE3E96}" presName="parTx" presStyleLbl="revTx" presStyleIdx="0" presStyleCnt="2">
        <dgm:presLayoutVars>
          <dgm:chMax val="0"/>
          <dgm:chPref val="0"/>
        </dgm:presLayoutVars>
      </dgm:prSet>
      <dgm:spPr/>
    </dgm:pt>
    <dgm:pt modelId="{57EE5D62-88D9-4473-A0CF-A30C6B217DE2}" type="pres">
      <dgm:prSet presAssocID="{38FDD67E-8100-4A42-99A8-D3F575F8E9F4}" presName="sibTrans" presStyleCnt="0"/>
      <dgm:spPr/>
    </dgm:pt>
    <dgm:pt modelId="{4A5FB3B7-F115-48D2-A576-3583C235B0A8}" type="pres">
      <dgm:prSet presAssocID="{E8678614-BEEC-42A0-BFCF-D02D134382B2}" presName="compNode" presStyleCnt="0"/>
      <dgm:spPr/>
    </dgm:pt>
    <dgm:pt modelId="{1D2AF3A6-F8B5-453D-9DBF-8BF0A3641C57}" type="pres">
      <dgm:prSet presAssocID="{E8678614-BEEC-42A0-BFCF-D02D134382B2}" presName="bgRect" presStyleLbl="bgShp" presStyleIdx="1" presStyleCnt="2"/>
      <dgm:spPr/>
    </dgm:pt>
    <dgm:pt modelId="{6906234C-AD04-4459-8843-103CB3F0747C}" type="pres">
      <dgm:prSet presAssocID="{E8678614-BEEC-42A0-BFCF-D02D134382B2}" presName="iconRect" presStyleLbl="nod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ACBD79F-9F15-4AB8-9DD5-75B6BB64A53F}" type="pres">
      <dgm:prSet presAssocID="{E8678614-BEEC-42A0-BFCF-D02D134382B2}" presName="spaceRect" presStyleCnt="0"/>
      <dgm:spPr/>
    </dgm:pt>
    <dgm:pt modelId="{70FC3D56-E59A-4EDF-A090-C3CE9E7F3BF4}" type="pres">
      <dgm:prSet presAssocID="{E8678614-BEEC-42A0-BFCF-D02D134382B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3154E41-8B05-497C-A677-3318C4B0BA1F}" type="presOf" srcId="{E8678614-BEEC-42A0-BFCF-D02D134382B2}" destId="{70FC3D56-E59A-4EDF-A090-C3CE9E7F3BF4}" srcOrd="0" destOrd="0" presId="urn:microsoft.com/office/officeart/2018/2/layout/IconVerticalSolidList"/>
    <dgm:cxn modelId="{B8902F6C-4F8A-495F-8466-923193661335}" srcId="{E8F53F46-4E6F-43C8-A1A0-56EA3C70E9AC}" destId="{E8678614-BEEC-42A0-BFCF-D02D134382B2}" srcOrd="1" destOrd="0" parTransId="{5366F254-AF86-46CF-BEC8-4E8FBB1FB6FD}" sibTransId="{1BCD0393-171A-45C9-8B36-3B4EFD0C6CC8}"/>
    <dgm:cxn modelId="{99F780CE-3F9C-4376-A758-C1610E596DAD}" type="presOf" srcId="{E8F53F46-4E6F-43C8-A1A0-56EA3C70E9AC}" destId="{A04051E4-3025-41DB-B40F-81F6357AEAEA}" srcOrd="0" destOrd="0" presId="urn:microsoft.com/office/officeart/2018/2/layout/IconVerticalSolidList"/>
    <dgm:cxn modelId="{78D856E3-7FDF-4B8F-8EB4-A91E199DF212}" type="presOf" srcId="{FDBDE485-FA8F-4E96-8373-4C8350CE3E96}" destId="{4444F9C4-7281-4D4E-9B71-E23D571A59AA}" srcOrd="0" destOrd="0" presId="urn:microsoft.com/office/officeart/2018/2/layout/IconVerticalSolidList"/>
    <dgm:cxn modelId="{6F20ABE3-734A-4316-9751-B554E6C6A21D}" srcId="{E8F53F46-4E6F-43C8-A1A0-56EA3C70E9AC}" destId="{FDBDE485-FA8F-4E96-8373-4C8350CE3E96}" srcOrd="0" destOrd="0" parTransId="{86D2CC57-C734-4712-A638-FB260C49B836}" sibTransId="{38FDD67E-8100-4A42-99A8-D3F575F8E9F4}"/>
    <dgm:cxn modelId="{D7AC24AA-EA7F-48C4-8485-898737DD0075}" type="presParOf" srcId="{A04051E4-3025-41DB-B40F-81F6357AEAEA}" destId="{347F2776-07E3-4A72-94FA-AD3AFD42CDA2}" srcOrd="0" destOrd="0" presId="urn:microsoft.com/office/officeart/2018/2/layout/IconVerticalSolidList"/>
    <dgm:cxn modelId="{6430B993-A2A1-4A60-9A1E-395E72354F96}" type="presParOf" srcId="{347F2776-07E3-4A72-94FA-AD3AFD42CDA2}" destId="{875E62A6-B5B7-45A1-9007-21B1D0B0BB90}" srcOrd="0" destOrd="0" presId="urn:microsoft.com/office/officeart/2018/2/layout/IconVerticalSolidList"/>
    <dgm:cxn modelId="{67D3AF48-2304-4100-9627-1F7C49801F2B}" type="presParOf" srcId="{347F2776-07E3-4A72-94FA-AD3AFD42CDA2}" destId="{9385CBE8-1310-47BC-9798-9104820CF053}" srcOrd="1" destOrd="0" presId="urn:microsoft.com/office/officeart/2018/2/layout/IconVerticalSolidList"/>
    <dgm:cxn modelId="{9B972C10-F514-471F-9DA5-04738CF0B736}" type="presParOf" srcId="{347F2776-07E3-4A72-94FA-AD3AFD42CDA2}" destId="{BA61AEA7-A407-4A8A-B1D8-13F51489309C}" srcOrd="2" destOrd="0" presId="urn:microsoft.com/office/officeart/2018/2/layout/IconVerticalSolidList"/>
    <dgm:cxn modelId="{36BB2FED-1373-4BEB-9F13-9E73D1D9AE4F}" type="presParOf" srcId="{347F2776-07E3-4A72-94FA-AD3AFD42CDA2}" destId="{4444F9C4-7281-4D4E-9B71-E23D571A59AA}" srcOrd="3" destOrd="0" presId="urn:microsoft.com/office/officeart/2018/2/layout/IconVerticalSolidList"/>
    <dgm:cxn modelId="{39A5B2E3-8E16-4FFF-BD89-B97E907AACE5}" type="presParOf" srcId="{A04051E4-3025-41DB-B40F-81F6357AEAEA}" destId="{57EE5D62-88D9-4473-A0CF-A30C6B217DE2}" srcOrd="1" destOrd="0" presId="urn:microsoft.com/office/officeart/2018/2/layout/IconVerticalSolidList"/>
    <dgm:cxn modelId="{40EC24C6-6A43-4D0D-B026-09F49A046A30}" type="presParOf" srcId="{A04051E4-3025-41DB-B40F-81F6357AEAEA}" destId="{4A5FB3B7-F115-48D2-A576-3583C235B0A8}" srcOrd="2" destOrd="0" presId="urn:microsoft.com/office/officeart/2018/2/layout/IconVerticalSolidList"/>
    <dgm:cxn modelId="{A75B0EC3-24B6-400E-A06F-59982612459B}" type="presParOf" srcId="{4A5FB3B7-F115-48D2-A576-3583C235B0A8}" destId="{1D2AF3A6-F8B5-453D-9DBF-8BF0A3641C57}" srcOrd="0" destOrd="0" presId="urn:microsoft.com/office/officeart/2018/2/layout/IconVerticalSolidList"/>
    <dgm:cxn modelId="{F3135CFC-9FA9-4375-800A-A0CDC6548145}" type="presParOf" srcId="{4A5FB3B7-F115-48D2-A576-3583C235B0A8}" destId="{6906234C-AD04-4459-8843-103CB3F0747C}" srcOrd="1" destOrd="0" presId="urn:microsoft.com/office/officeart/2018/2/layout/IconVerticalSolidList"/>
    <dgm:cxn modelId="{A9605B47-2640-4D9D-ACD1-9EF75522D38B}" type="presParOf" srcId="{4A5FB3B7-F115-48D2-A576-3583C235B0A8}" destId="{5ACBD79F-9F15-4AB8-9DD5-75B6BB64A53F}" srcOrd="2" destOrd="0" presId="urn:microsoft.com/office/officeart/2018/2/layout/IconVerticalSolidList"/>
    <dgm:cxn modelId="{329BAAA9-1D49-484D-883E-E0B74179335E}" type="presParOf" srcId="{4A5FB3B7-F115-48D2-A576-3583C235B0A8}" destId="{70FC3D56-E59A-4EDF-A090-C3CE9E7F3B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43612-44E1-4934-9F2A-82F32AD0890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CA0C0F2D-416C-4101-91FA-3D609EB0374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Collecting and integrating </a:t>
          </a:r>
          <a:r>
            <a:rPr lang="en-US">
              <a:latin typeface="Calibri Light" panose="020F0302020204030204"/>
            </a:rPr>
            <a:t>vehicle crash data</a:t>
          </a:r>
          <a:r>
            <a:rPr lang="en-US"/>
            <a:t> from government transportation</a:t>
          </a:r>
          <a:r>
            <a:rPr lang="en-US">
              <a:latin typeface="Calibri Light" panose="020F0302020204030204"/>
            </a:rPr>
            <a:t> related</a:t>
          </a:r>
          <a:r>
            <a:rPr lang="en-US"/>
            <a:t> websites.</a:t>
          </a:r>
        </a:p>
      </dgm:t>
    </dgm:pt>
    <dgm:pt modelId="{921BAFF0-3287-48D4-9AD7-9BDA3AFADF08}" type="parTrans" cxnId="{983B2D56-9EF8-4016-99F4-E8AFF28F9F89}">
      <dgm:prSet/>
      <dgm:spPr/>
      <dgm:t>
        <a:bodyPr/>
        <a:lstStyle/>
        <a:p>
          <a:endParaRPr lang="en-US"/>
        </a:p>
      </dgm:t>
    </dgm:pt>
    <dgm:pt modelId="{93C267BA-5B68-4C1F-80C2-9CC82F845D20}" type="sibTrans" cxnId="{983B2D56-9EF8-4016-99F4-E8AFF28F9F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242975-B82E-4775-A6BF-267A2E9E4E6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Implementing intelligent traffic management strategies and real-time interventions based on </a:t>
          </a:r>
          <a:r>
            <a:rPr lang="en-US">
              <a:latin typeface="Calibri Light" panose="020F0302020204030204"/>
            </a:rPr>
            <a:t>crash data-driven</a:t>
          </a:r>
          <a:r>
            <a:rPr lang="en-US"/>
            <a:t> insights.</a:t>
          </a:r>
        </a:p>
      </dgm:t>
    </dgm:pt>
    <dgm:pt modelId="{08E6E155-0CC9-4F4B-A5B1-D94911160106}" type="parTrans" cxnId="{D3659D8E-C877-4461-944A-BA09A3E38CB4}">
      <dgm:prSet/>
      <dgm:spPr/>
      <dgm:t>
        <a:bodyPr/>
        <a:lstStyle/>
        <a:p>
          <a:endParaRPr lang="en-US"/>
        </a:p>
      </dgm:t>
    </dgm:pt>
    <dgm:pt modelId="{B34AD476-F2B9-44F4-9495-B57543119636}" type="sibTrans" cxnId="{D3659D8E-C877-4461-944A-BA09A3E38C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DA8052-D444-4796-A17C-4D35EBCB2D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Optimizing urban infrastructure planning to accommodate growing traffic demands efficiently.</a:t>
          </a:r>
        </a:p>
      </dgm:t>
    </dgm:pt>
    <dgm:pt modelId="{9FE1BCE5-BE62-467E-B716-0017585C6FC3}" type="parTrans" cxnId="{04F6BA9A-B720-4053-945D-EA6FAD365CAE}">
      <dgm:prSet/>
      <dgm:spPr/>
      <dgm:t>
        <a:bodyPr/>
        <a:lstStyle/>
        <a:p>
          <a:endParaRPr lang="en-US"/>
        </a:p>
      </dgm:t>
    </dgm:pt>
    <dgm:pt modelId="{EA3D38B2-546A-4652-BE91-C19228F65492}" type="sibTrans" cxnId="{04F6BA9A-B720-4053-945D-EA6FAD365C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0CE575-CB22-44B4-83D3-291DB97BE11F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Enhancing the overall commuting experience for residents by reducing </a:t>
          </a:r>
          <a:r>
            <a:rPr lang="en-US">
              <a:latin typeface="Calibri Light" panose="020F0302020204030204"/>
            </a:rPr>
            <a:t>crash-related</a:t>
          </a:r>
          <a:r>
            <a:rPr lang="en-US"/>
            <a:t> delays</a:t>
          </a:r>
          <a:r>
            <a:rPr lang="en-US">
              <a:latin typeface="Calibri Light" panose="020F0302020204030204"/>
            </a:rPr>
            <a:t> and essentially reducing pollution from vehicles</a:t>
          </a:r>
          <a:r>
            <a:rPr lang="en-US"/>
            <a:t>.</a:t>
          </a:r>
        </a:p>
      </dgm:t>
    </dgm:pt>
    <dgm:pt modelId="{56102578-DCAB-4FE0-9B6F-AEAA33F655CE}" type="parTrans" cxnId="{32551837-0D83-410A-8E89-FD2CFC960029}">
      <dgm:prSet/>
      <dgm:spPr/>
      <dgm:t>
        <a:bodyPr/>
        <a:lstStyle/>
        <a:p>
          <a:endParaRPr lang="en-US"/>
        </a:p>
      </dgm:t>
    </dgm:pt>
    <dgm:pt modelId="{7BEFFB5B-8DBB-4620-AFA4-2FA6FA8B8650}" type="sibTrans" cxnId="{32551837-0D83-410A-8E89-FD2CFC960029}">
      <dgm:prSet/>
      <dgm:spPr/>
      <dgm:t>
        <a:bodyPr/>
        <a:lstStyle/>
        <a:p>
          <a:endParaRPr lang="en-US"/>
        </a:p>
      </dgm:t>
    </dgm:pt>
    <dgm:pt modelId="{71AB5E6B-23C6-4CA3-A3C7-CF6EE1C991A7}" type="pres">
      <dgm:prSet presAssocID="{A2643612-44E1-4934-9F2A-82F32AD0890E}" presName="root" presStyleCnt="0">
        <dgm:presLayoutVars>
          <dgm:dir/>
          <dgm:resizeHandles val="exact"/>
        </dgm:presLayoutVars>
      </dgm:prSet>
      <dgm:spPr/>
    </dgm:pt>
    <dgm:pt modelId="{1CB4E15B-8B75-45D2-8311-BE51CE0832AB}" type="pres">
      <dgm:prSet presAssocID="{A2643612-44E1-4934-9F2A-82F32AD0890E}" presName="container" presStyleCnt="0">
        <dgm:presLayoutVars>
          <dgm:dir/>
          <dgm:resizeHandles val="exact"/>
        </dgm:presLayoutVars>
      </dgm:prSet>
      <dgm:spPr/>
    </dgm:pt>
    <dgm:pt modelId="{2FA0047A-F501-4BDA-BB02-B7EBCC9AC552}" type="pres">
      <dgm:prSet presAssocID="{CA0C0F2D-416C-4101-91FA-3D609EB0374E}" presName="compNode" presStyleCnt="0"/>
      <dgm:spPr/>
    </dgm:pt>
    <dgm:pt modelId="{34854B36-BED5-4AC2-88C2-65AE1561F6B5}" type="pres">
      <dgm:prSet presAssocID="{CA0C0F2D-416C-4101-91FA-3D609EB0374E}" presName="iconBgRect" presStyleLbl="bgShp" presStyleIdx="0" presStyleCnt="4"/>
      <dgm:spPr/>
    </dgm:pt>
    <dgm:pt modelId="{308B9A35-2B6E-49F1-ACD0-505AEB0F0E9B}" type="pres">
      <dgm:prSet presAssocID="{CA0C0F2D-416C-4101-91FA-3D609EB037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C51F02A-6308-493E-AD09-B45F71B6A54D}" type="pres">
      <dgm:prSet presAssocID="{CA0C0F2D-416C-4101-91FA-3D609EB0374E}" presName="spaceRect" presStyleCnt="0"/>
      <dgm:spPr/>
    </dgm:pt>
    <dgm:pt modelId="{DCF1E616-1566-4C75-852B-608A34B4AC9B}" type="pres">
      <dgm:prSet presAssocID="{CA0C0F2D-416C-4101-91FA-3D609EB0374E}" presName="textRect" presStyleLbl="revTx" presStyleIdx="0" presStyleCnt="4">
        <dgm:presLayoutVars>
          <dgm:chMax val="1"/>
          <dgm:chPref val="1"/>
        </dgm:presLayoutVars>
      </dgm:prSet>
      <dgm:spPr/>
    </dgm:pt>
    <dgm:pt modelId="{8359BC1D-291C-4730-AE6B-85456972A788}" type="pres">
      <dgm:prSet presAssocID="{93C267BA-5B68-4C1F-80C2-9CC82F845D20}" presName="sibTrans" presStyleLbl="sibTrans2D1" presStyleIdx="0" presStyleCnt="0"/>
      <dgm:spPr/>
    </dgm:pt>
    <dgm:pt modelId="{21BB46CD-F465-4870-BA36-98C2645B6B16}" type="pres">
      <dgm:prSet presAssocID="{5B242975-B82E-4775-A6BF-267A2E9E4E62}" presName="compNode" presStyleCnt="0"/>
      <dgm:spPr/>
    </dgm:pt>
    <dgm:pt modelId="{AFDD6359-659D-4405-8755-EC7D54673F46}" type="pres">
      <dgm:prSet presAssocID="{5B242975-B82E-4775-A6BF-267A2E9E4E62}" presName="iconBgRect" presStyleLbl="bgShp" presStyleIdx="1" presStyleCnt="4"/>
      <dgm:spPr/>
    </dgm:pt>
    <dgm:pt modelId="{49C606FD-DD77-4375-B3AF-7CE99E2E284B}" type="pres">
      <dgm:prSet presAssocID="{5B242975-B82E-4775-A6BF-267A2E9E4E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B41ECD2-9C44-4431-AE18-E0F6C931A9D9}" type="pres">
      <dgm:prSet presAssocID="{5B242975-B82E-4775-A6BF-267A2E9E4E62}" presName="spaceRect" presStyleCnt="0"/>
      <dgm:spPr/>
    </dgm:pt>
    <dgm:pt modelId="{68890E44-403D-4C06-A734-D1BE819F8026}" type="pres">
      <dgm:prSet presAssocID="{5B242975-B82E-4775-A6BF-267A2E9E4E62}" presName="textRect" presStyleLbl="revTx" presStyleIdx="1" presStyleCnt="4">
        <dgm:presLayoutVars>
          <dgm:chMax val="1"/>
          <dgm:chPref val="1"/>
        </dgm:presLayoutVars>
      </dgm:prSet>
      <dgm:spPr/>
    </dgm:pt>
    <dgm:pt modelId="{9C6CA360-AB50-4437-87B8-7E08A6917C77}" type="pres">
      <dgm:prSet presAssocID="{B34AD476-F2B9-44F4-9495-B57543119636}" presName="sibTrans" presStyleLbl="sibTrans2D1" presStyleIdx="0" presStyleCnt="0"/>
      <dgm:spPr/>
    </dgm:pt>
    <dgm:pt modelId="{9F77C490-3086-42BB-B7F5-B9AEB979DEFF}" type="pres">
      <dgm:prSet presAssocID="{69DA8052-D444-4796-A17C-4D35EBCB2D75}" presName="compNode" presStyleCnt="0"/>
      <dgm:spPr/>
    </dgm:pt>
    <dgm:pt modelId="{98609AA6-28EE-40FC-B335-FDC23F8C1044}" type="pres">
      <dgm:prSet presAssocID="{69DA8052-D444-4796-A17C-4D35EBCB2D75}" presName="iconBgRect" presStyleLbl="bgShp" presStyleIdx="2" presStyleCnt="4"/>
      <dgm:spPr/>
    </dgm:pt>
    <dgm:pt modelId="{EBAA8394-8EA7-4AE8-B76D-21F609AC4754}" type="pres">
      <dgm:prSet presAssocID="{69DA8052-D444-4796-A17C-4D35EBCB2D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C7EB9040-DBAB-4BFA-84CB-AB6F2C24CAAF}" type="pres">
      <dgm:prSet presAssocID="{69DA8052-D444-4796-A17C-4D35EBCB2D75}" presName="spaceRect" presStyleCnt="0"/>
      <dgm:spPr/>
    </dgm:pt>
    <dgm:pt modelId="{708052CF-FB1B-41AA-8C03-4E75D2FEE0BA}" type="pres">
      <dgm:prSet presAssocID="{69DA8052-D444-4796-A17C-4D35EBCB2D75}" presName="textRect" presStyleLbl="revTx" presStyleIdx="2" presStyleCnt="4">
        <dgm:presLayoutVars>
          <dgm:chMax val="1"/>
          <dgm:chPref val="1"/>
        </dgm:presLayoutVars>
      </dgm:prSet>
      <dgm:spPr/>
    </dgm:pt>
    <dgm:pt modelId="{F07FF241-0AE1-485F-ACFD-8A6390A2ADD5}" type="pres">
      <dgm:prSet presAssocID="{EA3D38B2-546A-4652-BE91-C19228F65492}" presName="sibTrans" presStyleLbl="sibTrans2D1" presStyleIdx="0" presStyleCnt="0"/>
      <dgm:spPr/>
    </dgm:pt>
    <dgm:pt modelId="{9A70E26C-85BD-430D-ABE9-ADDBB9727AF6}" type="pres">
      <dgm:prSet presAssocID="{580CE575-CB22-44B4-83D3-291DB97BE11F}" presName="compNode" presStyleCnt="0"/>
      <dgm:spPr/>
    </dgm:pt>
    <dgm:pt modelId="{C7ED35B4-138F-4CC3-A14F-46770C0F5BD3}" type="pres">
      <dgm:prSet presAssocID="{580CE575-CB22-44B4-83D3-291DB97BE11F}" presName="iconBgRect" presStyleLbl="bgShp" presStyleIdx="3" presStyleCnt="4"/>
      <dgm:spPr/>
    </dgm:pt>
    <dgm:pt modelId="{E46D8347-04BC-4A39-B699-D47BEEE6C570}" type="pres">
      <dgm:prSet presAssocID="{580CE575-CB22-44B4-83D3-291DB97BE1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96B379B7-736A-45B5-86F4-F816164BB590}" type="pres">
      <dgm:prSet presAssocID="{580CE575-CB22-44B4-83D3-291DB97BE11F}" presName="spaceRect" presStyleCnt="0"/>
      <dgm:spPr/>
    </dgm:pt>
    <dgm:pt modelId="{B4774B78-BFFF-4A82-80FF-6F4293D9A142}" type="pres">
      <dgm:prSet presAssocID="{580CE575-CB22-44B4-83D3-291DB97BE1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86361D-FD0C-450C-89E5-C7967A94407A}" type="presOf" srcId="{5B242975-B82E-4775-A6BF-267A2E9E4E62}" destId="{68890E44-403D-4C06-A734-D1BE819F8026}" srcOrd="0" destOrd="0" presId="urn:microsoft.com/office/officeart/2018/2/layout/IconCircleList"/>
    <dgm:cxn modelId="{32551837-0D83-410A-8E89-FD2CFC960029}" srcId="{A2643612-44E1-4934-9F2A-82F32AD0890E}" destId="{580CE575-CB22-44B4-83D3-291DB97BE11F}" srcOrd="3" destOrd="0" parTransId="{56102578-DCAB-4FE0-9B6F-AEAA33F655CE}" sibTransId="{7BEFFB5B-8DBB-4620-AFA4-2FA6FA8B8650}"/>
    <dgm:cxn modelId="{5D67565C-C40C-4436-AC8F-C42A55505565}" type="presOf" srcId="{93C267BA-5B68-4C1F-80C2-9CC82F845D20}" destId="{8359BC1D-291C-4730-AE6B-85456972A788}" srcOrd="0" destOrd="0" presId="urn:microsoft.com/office/officeart/2018/2/layout/IconCircleList"/>
    <dgm:cxn modelId="{1B20DF48-376F-4F48-A199-9159E2164D5F}" type="presOf" srcId="{CA0C0F2D-416C-4101-91FA-3D609EB0374E}" destId="{DCF1E616-1566-4C75-852B-608A34B4AC9B}" srcOrd="0" destOrd="0" presId="urn:microsoft.com/office/officeart/2018/2/layout/IconCircleList"/>
    <dgm:cxn modelId="{983B2D56-9EF8-4016-99F4-E8AFF28F9F89}" srcId="{A2643612-44E1-4934-9F2A-82F32AD0890E}" destId="{CA0C0F2D-416C-4101-91FA-3D609EB0374E}" srcOrd="0" destOrd="0" parTransId="{921BAFF0-3287-48D4-9AD7-9BDA3AFADF08}" sibTransId="{93C267BA-5B68-4C1F-80C2-9CC82F845D20}"/>
    <dgm:cxn modelId="{E29F8079-5025-4404-977F-50514FDB3D80}" type="presOf" srcId="{580CE575-CB22-44B4-83D3-291DB97BE11F}" destId="{B4774B78-BFFF-4A82-80FF-6F4293D9A142}" srcOrd="0" destOrd="0" presId="urn:microsoft.com/office/officeart/2018/2/layout/IconCircleList"/>
    <dgm:cxn modelId="{D3659D8E-C877-4461-944A-BA09A3E38CB4}" srcId="{A2643612-44E1-4934-9F2A-82F32AD0890E}" destId="{5B242975-B82E-4775-A6BF-267A2E9E4E62}" srcOrd="1" destOrd="0" parTransId="{08E6E155-0CC9-4F4B-A5B1-D94911160106}" sibTransId="{B34AD476-F2B9-44F4-9495-B57543119636}"/>
    <dgm:cxn modelId="{5354D991-9519-4A4C-8B6A-CE3AD0B0A4CA}" type="presOf" srcId="{69DA8052-D444-4796-A17C-4D35EBCB2D75}" destId="{708052CF-FB1B-41AA-8C03-4E75D2FEE0BA}" srcOrd="0" destOrd="0" presId="urn:microsoft.com/office/officeart/2018/2/layout/IconCircleList"/>
    <dgm:cxn modelId="{04F6BA9A-B720-4053-945D-EA6FAD365CAE}" srcId="{A2643612-44E1-4934-9F2A-82F32AD0890E}" destId="{69DA8052-D444-4796-A17C-4D35EBCB2D75}" srcOrd="2" destOrd="0" parTransId="{9FE1BCE5-BE62-467E-B716-0017585C6FC3}" sibTransId="{EA3D38B2-546A-4652-BE91-C19228F65492}"/>
    <dgm:cxn modelId="{391E51AC-08E2-4F50-A77C-49DA4B96D9A8}" type="presOf" srcId="{B34AD476-F2B9-44F4-9495-B57543119636}" destId="{9C6CA360-AB50-4437-87B8-7E08A6917C77}" srcOrd="0" destOrd="0" presId="urn:microsoft.com/office/officeart/2018/2/layout/IconCircleList"/>
    <dgm:cxn modelId="{BD883FD0-FEA5-4DD3-B543-C1299EA93A5F}" type="presOf" srcId="{EA3D38B2-546A-4652-BE91-C19228F65492}" destId="{F07FF241-0AE1-485F-ACFD-8A6390A2ADD5}" srcOrd="0" destOrd="0" presId="urn:microsoft.com/office/officeart/2018/2/layout/IconCircleList"/>
    <dgm:cxn modelId="{CA4851FD-D064-4B86-806F-5EC10B6983ED}" type="presOf" srcId="{A2643612-44E1-4934-9F2A-82F32AD0890E}" destId="{71AB5E6B-23C6-4CA3-A3C7-CF6EE1C991A7}" srcOrd="0" destOrd="0" presId="urn:microsoft.com/office/officeart/2018/2/layout/IconCircleList"/>
    <dgm:cxn modelId="{2802AC53-6B92-44A2-AFC5-A7743A474007}" type="presParOf" srcId="{71AB5E6B-23C6-4CA3-A3C7-CF6EE1C991A7}" destId="{1CB4E15B-8B75-45D2-8311-BE51CE0832AB}" srcOrd="0" destOrd="0" presId="urn:microsoft.com/office/officeart/2018/2/layout/IconCircleList"/>
    <dgm:cxn modelId="{056B8C11-E4F9-44AB-87C4-77DB2EECBA45}" type="presParOf" srcId="{1CB4E15B-8B75-45D2-8311-BE51CE0832AB}" destId="{2FA0047A-F501-4BDA-BB02-B7EBCC9AC552}" srcOrd="0" destOrd="0" presId="urn:microsoft.com/office/officeart/2018/2/layout/IconCircleList"/>
    <dgm:cxn modelId="{240915ED-57E2-4B6F-A80C-8319D5D7AEAC}" type="presParOf" srcId="{2FA0047A-F501-4BDA-BB02-B7EBCC9AC552}" destId="{34854B36-BED5-4AC2-88C2-65AE1561F6B5}" srcOrd="0" destOrd="0" presId="urn:microsoft.com/office/officeart/2018/2/layout/IconCircleList"/>
    <dgm:cxn modelId="{C796A9C7-CF66-4B6A-9BF7-FA281D8EBD01}" type="presParOf" srcId="{2FA0047A-F501-4BDA-BB02-B7EBCC9AC552}" destId="{308B9A35-2B6E-49F1-ACD0-505AEB0F0E9B}" srcOrd="1" destOrd="0" presId="urn:microsoft.com/office/officeart/2018/2/layout/IconCircleList"/>
    <dgm:cxn modelId="{1A600A12-9497-49EF-ADFE-41C93B8210F2}" type="presParOf" srcId="{2FA0047A-F501-4BDA-BB02-B7EBCC9AC552}" destId="{4C51F02A-6308-493E-AD09-B45F71B6A54D}" srcOrd="2" destOrd="0" presId="urn:microsoft.com/office/officeart/2018/2/layout/IconCircleList"/>
    <dgm:cxn modelId="{1DD70865-5AFC-40EE-922C-F00C73C8FADF}" type="presParOf" srcId="{2FA0047A-F501-4BDA-BB02-B7EBCC9AC552}" destId="{DCF1E616-1566-4C75-852B-608A34B4AC9B}" srcOrd="3" destOrd="0" presId="urn:microsoft.com/office/officeart/2018/2/layout/IconCircleList"/>
    <dgm:cxn modelId="{E0B07475-C375-4B59-97BF-1FE8749868AC}" type="presParOf" srcId="{1CB4E15B-8B75-45D2-8311-BE51CE0832AB}" destId="{8359BC1D-291C-4730-AE6B-85456972A788}" srcOrd="1" destOrd="0" presId="urn:microsoft.com/office/officeart/2018/2/layout/IconCircleList"/>
    <dgm:cxn modelId="{C1AE5884-4621-463D-8071-9B4CFF4F63B9}" type="presParOf" srcId="{1CB4E15B-8B75-45D2-8311-BE51CE0832AB}" destId="{21BB46CD-F465-4870-BA36-98C2645B6B16}" srcOrd="2" destOrd="0" presId="urn:microsoft.com/office/officeart/2018/2/layout/IconCircleList"/>
    <dgm:cxn modelId="{E42C181E-7E0B-4902-BC45-6E465E10DF7A}" type="presParOf" srcId="{21BB46CD-F465-4870-BA36-98C2645B6B16}" destId="{AFDD6359-659D-4405-8755-EC7D54673F46}" srcOrd="0" destOrd="0" presId="urn:microsoft.com/office/officeart/2018/2/layout/IconCircleList"/>
    <dgm:cxn modelId="{CA3326F2-92EF-4711-9B2C-5E323A7AE12A}" type="presParOf" srcId="{21BB46CD-F465-4870-BA36-98C2645B6B16}" destId="{49C606FD-DD77-4375-B3AF-7CE99E2E284B}" srcOrd="1" destOrd="0" presId="urn:microsoft.com/office/officeart/2018/2/layout/IconCircleList"/>
    <dgm:cxn modelId="{206715BF-C358-4E8D-B6DA-3819F68C1359}" type="presParOf" srcId="{21BB46CD-F465-4870-BA36-98C2645B6B16}" destId="{2B41ECD2-9C44-4431-AE18-E0F6C931A9D9}" srcOrd="2" destOrd="0" presId="urn:microsoft.com/office/officeart/2018/2/layout/IconCircleList"/>
    <dgm:cxn modelId="{0D8AFD0C-3397-4269-8E60-0AC11D36D123}" type="presParOf" srcId="{21BB46CD-F465-4870-BA36-98C2645B6B16}" destId="{68890E44-403D-4C06-A734-D1BE819F8026}" srcOrd="3" destOrd="0" presId="urn:microsoft.com/office/officeart/2018/2/layout/IconCircleList"/>
    <dgm:cxn modelId="{689A54DA-D05D-4A55-9E2E-DC8E3AD8C1A2}" type="presParOf" srcId="{1CB4E15B-8B75-45D2-8311-BE51CE0832AB}" destId="{9C6CA360-AB50-4437-87B8-7E08A6917C77}" srcOrd="3" destOrd="0" presId="urn:microsoft.com/office/officeart/2018/2/layout/IconCircleList"/>
    <dgm:cxn modelId="{AA03D445-82EB-490C-8342-61B085385EFA}" type="presParOf" srcId="{1CB4E15B-8B75-45D2-8311-BE51CE0832AB}" destId="{9F77C490-3086-42BB-B7F5-B9AEB979DEFF}" srcOrd="4" destOrd="0" presId="urn:microsoft.com/office/officeart/2018/2/layout/IconCircleList"/>
    <dgm:cxn modelId="{5A6A4239-6272-4D4D-BA94-0B7E88BC239F}" type="presParOf" srcId="{9F77C490-3086-42BB-B7F5-B9AEB979DEFF}" destId="{98609AA6-28EE-40FC-B335-FDC23F8C1044}" srcOrd="0" destOrd="0" presId="urn:microsoft.com/office/officeart/2018/2/layout/IconCircleList"/>
    <dgm:cxn modelId="{B589FADE-4611-4B32-ACF6-E82E03E1277D}" type="presParOf" srcId="{9F77C490-3086-42BB-B7F5-B9AEB979DEFF}" destId="{EBAA8394-8EA7-4AE8-B76D-21F609AC4754}" srcOrd="1" destOrd="0" presId="urn:microsoft.com/office/officeart/2018/2/layout/IconCircleList"/>
    <dgm:cxn modelId="{ECEBCA04-5285-46E8-8839-40F10AD896FD}" type="presParOf" srcId="{9F77C490-3086-42BB-B7F5-B9AEB979DEFF}" destId="{C7EB9040-DBAB-4BFA-84CB-AB6F2C24CAAF}" srcOrd="2" destOrd="0" presId="urn:microsoft.com/office/officeart/2018/2/layout/IconCircleList"/>
    <dgm:cxn modelId="{92A71B28-DBE6-4044-BA1C-422FB0F08155}" type="presParOf" srcId="{9F77C490-3086-42BB-B7F5-B9AEB979DEFF}" destId="{708052CF-FB1B-41AA-8C03-4E75D2FEE0BA}" srcOrd="3" destOrd="0" presId="urn:microsoft.com/office/officeart/2018/2/layout/IconCircleList"/>
    <dgm:cxn modelId="{E1E81A3E-F7F9-4881-AFDF-0BBC69FB1B63}" type="presParOf" srcId="{1CB4E15B-8B75-45D2-8311-BE51CE0832AB}" destId="{F07FF241-0AE1-485F-ACFD-8A6390A2ADD5}" srcOrd="5" destOrd="0" presId="urn:microsoft.com/office/officeart/2018/2/layout/IconCircleList"/>
    <dgm:cxn modelId="{65B519A0-A4EB-4708-8C83-A816B1D89C20}" type="presParOf" srcId="{1CB4E15B-8B75-45D2-8311-BE51CE0832AB}" destId="{9A70E26C-85BD-430D-ABE9-ADDBB9727AF6}" srcOrd="6" destOrd="0" presId="urn:microsoft.com/office/officeart/2018/2/layout/IconCircleList"/>
    <dgm:cxn modelId="{1B9E266C-E04D-48FE-A206-8A945734627B}" type="presParOf" srcId="{9A70E26C-85BD-430D-ABE9-ADDBB9727AF6}" destId="{C7ED35B4-138F-4CC3-A14F-46770C0F5BD3}" srcOrd="0" destOrd="0" presId="urn:microsoft.com/office/officeart/2018/2/layout/IconCircleList"/>
    <dgm:cxn modelId="{18CA6CAA-032F-4F6A-9E2D-6C76CB3FF207}" type="presParOf" srcId="{9A70E26C-85BD-430D-ABE9-ADDBB9727AF6}" destId="{E46D8347-04BC-4A39-B699-D47BEEE6C570}" srcOrd="1" destOrd="0" presId="urn:microsoft.com/office/officeart/2018/2/layout/IconCircleList"/>
    <dgm:cxn modelId="{67583487-67D1-4704-AC11-2ABD97920006}" type="presParOf" srcId="{9A70E26C-85BD-430D-ABE9-ADDBB9727AF6}" destId="{96B379B7-736A-45B5-86F4-F816164BB590}" srcOrd="2" destOrd="0" presId="urn:microsoft.com/office/officeart/2018/2/layout/IconCircleList"/>
    <dgm:cxn modelId="{04D28B87-54B7-4158-B1F8-681613ABCB32}" type="presParOf" srcId="{9A70E26C-85BD-430D-ABE9-ADDBB9727AF6}" destId="{B4774B78-BFFF-4A82-80FF-6F4293D9A1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7290DD-7F0E-4EA3-A31D-EE89F3766E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E2056D-523A-4100-BAE8-967E38D45A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</a:t>
          </a:r>
          <a:r>
            <a:rPr lang="en-US">
              <a:latin typeface="Calibri Light" panose="020F0302020204030204"/>
            </a:rPr>
            <a:t>Source:</a:t>
          </a:r>
          <a:br>
            <a:rPr lang="en-US">
              <a:latin typeface="Calibri Light" panose="020F0302020204030204"/>
            </a:rPr>
          </a:br>
          <a:r>
            <a:rPr lang="en-US"/>
            <a:t>Chicago Data Portal </a:t>
          </a:r>
          <a:r>
            <a:rPr lang="en-US">
              <a:latin typeface="Calibri Light" panose="020F0302020204030204"/>
            </a:rPr>
            <a:t>website:</a:t>
          </a:r>
          <a:r>
            <a:rPr lang="en-US"/>
            <a:t> </a:t>
          </a:r>
          <a:r>
            <a:rPr lang="en-US" u="sng">
              <a:hlinkClick xmlns:r="http://schemas.openxmlformats.org/officeDocument/2006/relationships" r:id="rId1"/>
            </a:rPr>
            <a:t>http://www.chicago.gov</a:t>
          </a:r>
          <a:endParaRPr lang="en-US"/>
        </a:p>
      </dgm:t>
    </dgm:pt>
    <dgm:pt modelId="{D3868D5A-9841-4D17-995E-C55FCC1D5FA8}" type="parTrans" cxnId="{FFD5DD1B-5759-4E48-ACB5-5F70FFDD7998}">
      <dgm:prSet/>
      <dgm:spPr/>
      <dgm:t>
        <a:bodyPr/>
        <a:lstStyle/>
        <a:p>
          <a:endParaRPr lang="en-US"/>
        </a:p>
      </dgm:t>
    </dgm:pt>
    <dgm:pt modelId="{408A21DC-E31C-42DA-BF17-445EAAC0A7AE}" type="sibTrans" cxnId="{FFD5DD1B-5759-4E48-ACB5-5F70FFDD7998}">
      <dgm:prSet/>
      <dgm:spPr/>
      <dgm:t>
        <a:bodyPr/>
        <a:lstStyle/>
        <a:p>
          <a:endParaRPr lang="en-US"/>
        </a:p>
      </dgm:t>
    </dgm:pt>
    <dgm:pt modelId="{A4239A7D-9F0A-4B3F-AF78-52AAFF5BF6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contains information about people involved, any injuries sustained, vehicles involved, and crashes that took place in</a:t>
          </a:r>
          <a:r>
            <a:rPr lang="en-US">
              <a:latin typeface="Calibri Light" panose="020F0302020204030204"/>
            </a:rPr>
            <a:t> the</a:t>
          </a:r>
          <a:r>
            <a:rPr lang="en-US"/>
            <a:t> city of Chicago.</a:t>
          </a:r>
        </a:p>
      </dgm:t>
    </dgm:pt>
    <dgm:pt modelId="{213A39C1-F932-4A92-8DC4-C327E1A36549}" type="parTrans" cxnId="{8967D305-4C2B-4A36-8070-3DAEF0B6A361}">
      <dgm:prSet/>
      <dgm:spPr/>
      <dgm:t>
        <a:bodyPr/>
        <a:lstStyle/>
        <a:p>
          <a:endParaRPr lang="en-US"/>
        </a:p>
      </dgm:t>
    </dgm:pt>
    <dgm:pt modelId="{F6F45575-898B-41DD-986F-227557F47090}" type="sibTrans" cxnId="{8967D305-4C2B-4A36-8070-3DAEF0B6A361}">
      <dgm:prSet/>
      <dgm:spPr/>
      <dgm:t>
        <a:bodyPr/>
        <a:lstStyle/>
        <a:p>
          <a:endParaRPr lang="en-US"/>
        </a:p>
      </dgm:t>
    </dgm:pt>
    <dgm:pt modelId="{344CCB98-F7F4-423B-AA05-C653186D95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Chicago Police Department reports crash data on the Chicago Data Portal, aligning with the IL Traffic Crash Reporting form SR1050.</a:t>
          </a:r>
        </a:p>
      </dgm:t>
    </dgm:pt>
    <dgm:pt modelId="{89DB644E-2C3B-4EA6-BC58-620ADC622C47}" type="parTrans" cxnId="{4968F278-3598-4A43-BC41-3533F4AF1B95}">
      <dgm:prSet/>
      <dgm:spPr/>
      <dgm:t>
        <a:bodyPr/>
        <a:lstStyle/>
        <a:p>
          <a:endParaRPr lang="en-US"/>
        </a:p>
      </dgm:t>
    </dgm:pt>
    <dgm:pt modelId="{A7687AE9-18BB-48AE-BB3E-280194A2D764}" type="sibTrans" cxnId="{4968F278-3598-4A43-BC41-3533F4AF1B95}">
      <dgm:prSet/>
      <dgm:spPr/>
      <dgm:t>
        <a:bodyPr/>
        <a:lstStyle/>
        <a:p>
          <a:endParaRPr lang="en-US"/>
        </a:p>
      </dgm:t>
    </dgm:pt>
    <dgm:pt modelId="{FBE8AC08-5DDE-4547-84D6-ECC643D1F8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latest data was updated on November 28, 2023 in the data portal.</a:t>
          </a:r>
        </a:p>
      </dgm:t>
    </dgm:pt>
    <dgm:pt modelId="{7963BDAD-0C88-4EFE-8327-489E8A85B807}" type="parTrans" cxnId="{17BBF8AB-3B50-4B64-ACB7-97E145FC9242}">
      <dgm:prSet/>
      <dgm:spPr/>
      <dgm:t>
        <a:bodyPr/>
        <a:lstStyle/>
        <a:p>
          <a:endParaRPr lang="en-US"/>
        </a:p>
      </dgm:t>
    </dgm:pt>
    <dgm:pt modelId="{9AFAE0BC-C216-4BED-8124-1F953ED28C3E}" type="sibTrans" cxnId="{17BBF8AB-3B50-4B64-ACB7-97E145FC9242}">
      <dgm:prSet/>
      <dgm:spPr/>
      <dgm:t>
        <a:bodyPr/>
        <a:lstStyle/>
        <a:p>
          <a:endParaRPr lang="en-US"/>
        </a:p>
      </dgm:t>
    </dgm:pt>
    <dgm:pt modelId="{509DFD86-1874-440B-9B86-BD672107C9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Owner of the data is Jonathan Levy.</a:t>
          </a:r>
        </a:p>
      </dgm:t>
    </dgm:pt>
    <dgm:pt modelId="{E9203303-0A0F-414B-AAFF-8312202EDEE7}" type="parTrans" cxnId="{1E66876E-5EDC-4BAD-AF1E-2D2481A1C265}">
      <dgm:prSet/>
      <dgm:spPr/>
      <dgm:t>
        <a:bodyPr/>
        <a:lstStyle/>
        <a:p>
          <a:endParaRPr lang="en-US"/>
        </a:p>
      </dgm:t>
    </dgm:pt>
    <dgm:pt modelId="{CCB2860A-87B6-4CBE-BA6D-83D484FB971B}" type="sibTrans" cxnId="{1E66876E-5EDC-4BAD-AF1E-2D2481A1C265}">
      <dgm:prSet/>
      <dgm:spPr/>
      <dgm:t>
        <a:bodyPr/>
        <a:lstStyle/>
        <a:p>
          <a:endParaRPr lang="en-US"/>
        </a:p>
      </dgm:t>
    </dgm:pt>
    <dgm:pt modelId="{3E354AE4-815B-449E-9F6D-4B939B63F227}" type="pres">
      <dgm:prSet presAssocID="{887290DD-7F0E-4EA3-A31D-EE89F3766E12}" presName="root" presStyleCnt="0">
        <dgm:presLayoutVars>
          <dgm:dir/>
          <dgm:resizeHandles val="exact"/>
        </dgm:presLayoutVars>
      </dgm:prSet>
      <dgm:spPr/>
    </dgm:pt>
    <dgm:pt modelId="{F70BE411-666A-42F3-8E4E-7D87040A2E07}" type="pres">
      <dgm:prSet presAssocID="{2DE2056D-523A-4100-BAE8-967E38D45A2A}" presName="compNode" presStyleCnt="0"/>
      <dgm:spPr/>
    </dgm:pt>
    <dgm:pt modelId="{16EEFEEA-6ED9-467E-AE9B-39DE78C16920}" type="pres">
      <dgm:prSet presAssocID="{2DE2056D-523A-4100-BAE8-967E38D45A2A}" presName="iconBgRect" presStyleLbl="bgShp" presStyleIdx="0" presStyleCnt="5"/>
      <dgm:spPr/>
    </dgm:pt>
    <dgm:pt modelId="{70984498-6598-48FC-902A-AC84D8E2D5A3}" type="pres">
      <dgm:prSet presAssocID="{2DE2056D-523A-4100-BAE8-967E38D45A2A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F878B86-4D75-402E-A1F0-50A85415AAD9}" type="pres">
      <dgm:prSet presAssocID="{2DE2056D-523A-4100-BAE8-967E38D45A2A}" presName="spaceRect" presStyleCnt="0"/>
      <dgm:spPr/>
    </dgm:pt>
    <dgm:pt modelId="{9C2A6168-3734-42C5-A8A9-0A41036945A9}" type="pres">
      <dgm:prSet presAssocID="{2DE2056D-523A-4100-BAE8-967E38D45A2A}" presName="textRect" presStyleLbl="revTx" presStyleIdx="0" presStyleCnt="5">
        <dgm:presLayoutVars>
          <dgm:chMax val="1"/>
          <dgm:chPref val="1"/>
        </dgm:presLayoutVars>
      </dgm:prSet>
      <dgm:spPr/>
    </dgm:pt>
    <dgm:pt modelId="{BB2B377A-F81B-429D-9661-DF276C3B9930}" type="pres">
      <dgm:prSet presAssocID="{408A21DC-E31C-42DA-BF17-445EAAC0A7AE}" presName="sibTrans" presStyleCnt="0"/>
      <dgm:spPr/>
    </dgm:pt>
    <dgm:pt modelId="{5856AE5D-604D-4553-86B4-09132A13B8CE}" type="pres">
      <dgm:prSet presAssocID="{A4239A7D-9F0A-4B3F-AF78-52AAFF5BF656}" presName="compNode" presStyleCnt="0"/>
      <dgm:spPr/>
    </dgm:pt>
    <dgm:pt modelId="{CFE1CF54-4D80-4AFC-A4D4-12A6A7B4A66A}" type="pres">
      <dgm:prSet presAssocID="{A4239A7D-9F0A-4B3F-AF78-52AAFF5BF656}" presName="iconBgRect" presStyleLbl="bgShp" presStyleIdx="1" presStyleCnt="5"/>
      <dgm:spPr/>
    </dgm:pt>
    <dgm:pt modelId="{1329FAF3-6480-40C7-A1B3-524AE580D04E}" type="pres">
      <dgm:prSet presAssocID="{A4239A7D-9F0A-4B3F-AF78-52AAFF5BF656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9DFFFB10-7791-409D-8E2A-3431F16F75E9}" type="pres">
      <dgm:prSet presAssocID="{A4239A7D-9F0A-4B3F-AF78-52AAFF5BF656}" presName="spaceRect" presStyleCnt="0"/>
      <dgm:spPr/>
    </dgm:pt>
    <dgm:pt modelId="{025436B6-73BC-4528-9F87-61A6CF34011E}" type="pres">
      <dgm:prSet presAssocID="{A4239A7D-9F0A-4B3F-AF78-52AAFF5BF656}" presName="textRect" presStyleLbl="revTx" presStyleIdx="1" presStyleCnt="5">
        <dgm:presLayoutVars>
          <dgm:chMax val="1"/>
          <dgm:chPref val="1"/>
        </dgm:presLayoutVars>
      </dgm:prSet>
      <dgm:spPr/>
    </dgm:pt>
    <dgm:pt modelId="{E59F0481-04ED-4443-B4AB-512106C36905}" type="pres">
      <dgm:prSet presAssocID="{F6F45575-898B-41DD-986F-227557F47090}" presName="sibTrans" presStyleCnt="0"/>
      <dgm:spPr/>
    </dgm:pt>
    <dgm:pt modelId="{12910E5F-FC9B-4641-B111-89EC81575FD2}" type="pres">
      <dgm:prSet presAssocID="{344CCB98-F7F4-423B-AA05-C653186D953C}" presName="compNode" presStyleCnt="0"/>
      <dgm:spPr/>
    </dgm:pt>
    <dgm:pt modelId="{D2BAB888-8C84-42C3-98D8-740BFDC78EA8}" type="pres">
      <dgm:prSet presAssocID="{344CCB98-F7F4-423B-AA05-C653186D953C}" presName="iconBgRect" presStyleLbl="bgShp" presStyleIdx="2" presStyleCnt="5"/>
      <dgm:spPr/>
    </dgm:pt>
    <dgm:pt modelId="{EB7A183A-6262-4140-8164-8095B8EACBAA}" type="pres">
      <dgm:prSet presAssocID="{344CCB98-F7F4-423B-AA05-C653186D953C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6ED6251D-E98E-440F-A1D2-79E3747E977D}" type="pres">
      <dgm:prSet presAssocID="{344CCB98-F7F4-423B-AA05-C653186D953C}" presName="spaceRect" presStyleCnt="0"/>
      <dgm:spPr/>
    </dgm:pt>
    <dgm:pt modelId="{3567703C-1FB3-4748-9DB8-C57C668519F3}" type="pres">
      <dgm:prSet presAssocID="{344CCB98-F7F4-423B-AA05-C653186D953C}" presName="textRect" presStyleLbl="revTx" presStyleIdx="2" presStyleCnt="5">
        <dgm:presLayoutVars>
          <dgm:chMax val="1"/>
          <dgm:chPref val="1"/>
        </dgm:presLayoutVars>
      </dgm:prSet>
      <dgm:spPr/>
    </dgm:pt>
    <dgm:pt modelId="{54ADB56F-453E-4924-AA23-6988D67EAA57}" type="pres">
      <dgm:prSet presAssocID="{A7687AE9-18BB-48AE-BB3E-280194A2D764}" presName="sibTrans" presStyleCnt="0"/>
      <dgm:spPr/>
    </dgm:pt>
    <dgm:pt modelId="{838F117C-5A9E-4D7E-A76D-09D9BFB40759}" type="pres">
      <dgm:prSet presAssocID="{FBE8AC08-5DDE-4547-84D6-ECC643D1F89E}" presName="compNode" presStyleCnt="0"/>
      <dgm:spPr/>
    </dgm:pt>
    <dgm:pt modelId="{A7926A74-BFA2-477E-8BA1-28CB65B009BE}" type="pres">
      <dgm:prSet presAssocID="{FBE8AC08-5DDE-4547-84D6-ECC643D1F89E}" presName="iconBgRect" presStyleLbl="bgShp" presStyleIdx="3" presStyleCnt="5"/>
      <dgm:spPr/>
    </dgm:pt>
    <dgm:pt modelId="{1BC12C59-2CC1-4C56-8ADD-0136BFA0D775}" type="pres">
      <dgm:prSet presAssocID="{FBE8AC08-5DDE-4547-84D6-ECC643D1F89E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7EA49F03-4792-4031-9D10-52A3E1E53E24}" type="pres">
      <dgm:prSet presAssocID="{FBE8AC08-5DDE-4547-84D6-ECC643D1F89E}" presName="spaceRect" presStyleCnt="0"/>
      <dgm:spPr/>
    </dgm:pt>
    <dgm:pt modelId="{0B372998-C1F2-46C5-B625-CD9E70D09FD5}" type="pres">
      <dgm:prSet presAssocID="{FBE8AC08-5DDE-4547-84D6-ECC643D1F89E}" presName="textRect" presStyleLbl="revTx" presStyleIdx="3" presStyleCnt="5">
        <dgm:presLayoutVars>
          <dgm:chMax val="1"/>
          <dgm:chPref val="1"/>
        </dgm:presLayoutVars>
      </dgm:prSet>
      <dgm:spPr/>
    </dgm:pt>
    <dgm:pt modelId="{2F8BB088-BD75-4AE4-B889-CC2FBEDC47CC}" type="pres">
      <dgm:prSet presAssocID="{9AFAE0BC-C216-4BED-8124-1F953ED28C3E}" presName="sibTrans" presStyleCnt="0"/>
      <dgm:spPr/>
    </dgm:pt>
    <dgm:pt modelId="{70D828B5-4410-4968-B44B-C0AF530FDE55}" type="pres">
      <dgm:prSet presAssocID="{509DFD86-1874-440B-9B86-BD672107C9EE}" presName="compNode" presStyleCnt="0"/>
      <dgm:spPr/>
    </dgm:pt>
    <dgm:pt modelId="{92763E59-D557-4317-8879-928EB16A01CA}" type="pres">
      <dgm:prSet presAssocID="{509DFD86-1874-440B-9B86-BD672107C9EE}" presName="iconBgRect" presStyleLbl="bgShp" presStyleIdx="4" presStyleCnt="5"/>
      <dgm:spPr/>
    </dgm:pt>
    <dgm:pt modelId="{0AA62EFF-B9FC-4855-A8C2-04278B9DECB3}" type="pres">
      <dgm:prSet presAssocID="{509DFD86-1874-440B-9B86-BD672107C9EE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97D55A3C-95BF-48B2-809D-32648BB4BB95}" type="pres">
      <dgm:prSet presAssocID="{509DFD86-1874-440B-9B86-BD672107C9EE}" presName="spaceRect" presStyleCnt="0"/>
      <dgm:spPr/>
    </dgm:pt>
    <dgm:pt modelId="{18F07C4C-35BE-4903-B902-39A2B4A32849}" type="pres">
      <dgm:prSet presAssocID="{509DFD86-1874-440B-9B86-BD672107C9E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967D305-4C2B-4A36-8070-3DAEF0B6A361}" srcId="{887290DD-7F0E-4EA3-A31D-EE89F3766E12}" destId="{A4239A7D-9F0A-4B3F-AF78-52AAFF5BF656}" srcOrd="1" destOrd="0" parTransId="{213A39C1-F932-4A92-8DC4-C327E1A36549}" sibTransId="{F6F45575-898B-41DD-986F-227557F47090}"/>
    <dgm:cxn modelId="{188DD60E-B328-40E0-BACA-EB847F07D984}" type="presOf" srcId="{2DE2056D-523A-4100-BAE8-967E38D45A2A}" destId="{9C2A6168-3734-42C5-A8A9-0A41036945A9}" srcOrd="0" destOrd="0" presId="urn:microsoft.com/office/officeart/2018/5/layout/IconCircleLabelList"/>
    <dgm:cxn modelId="{FFD5DD1B-5759-4E48-ACB5-5F70FFDD7998}" srcId="{887290DD-7F0E-4EA3-A31D-EE89F3766E12}" destId="{2DE2056D-523A-4100-BAE8-967E38D45A2A}" srcOrd="0" destOrd="0" parTransId="{D3868D5A-9841-4D17-995E-C55FCC1D5FA8}" sibTransId="{408A21DC-E31C-42DA-BF17-445EAAC0A7AE}"/>
    <dgm:cxn modelId="{12E6D538-0E3B-4A00-ACB3-CC966071D844}" type="presOf" srcId="{344CCB98-F7F4-423B-AA05-C653186D953C}" destId="{3567703C-1FB3-4748-9DB8-C57C668519F3}" srcOrd="0" destOrd="0" presId="urn:microsoft.com/office/officeart/2018/5/layout/IconCircleLabelList"/>
    <dgm:cxn modelId="{A442665F-B5E3-4D97-B9AA-64D4DD6FFFC1}" type="presOf" srcId="{509DFD86-1874-440B-9B86-BD672107C9EE}" destId="{18F07C4C-35BE-4903-B902-39A2B4A32849}" srcOrd="0" destOrd="0" presId="urn:microsoft.com/office/officeart/2018/5/layout/IconCircleLabelList"/>
    <dgm:cxn modelId="{1E66876E-5EDC-4BAD-AF1E-2D2481A1C265}" srcId="{887290DD-7F0E-4EA3-A31D-EE89F3766E12}" destId="{509DFD86-1874-440B-9B86-BD672107C9EE}" srcOrd="4" destOrd="0" parTransId="{E9203303-0A0F-414B-AAFF-8312202EDEE7}" sibTransId="{CCB2860A-87B6-4CBE-BA6D-83D484FB971B}"/>
    <dgm:cxn modelId="{ACA6CF52-F971-479D-ACC3-9F6DB20EA09B}" type="presOf" srcId="{FBE8AC08-5DDE-4547-84D6-ECC643D1F89E}" destId="{0B372998-C1F2-46C5-B625-CD9E70D09FD5}" srcOrd="0" destOrd="0" presId="urn:microsoft.com/office/officeart/2018/5/layout/IconCircleLabelList"/>
    <dgm:cxn modelId="{17A48B73-7FF4-4A7D-A26F-99FBABC32108}" type="presOf" srcId="{887290DD-7F0E-4EA3-A31D-EE89F3766E12}" destId="{3E354AE4-815B-449E-9F6D-4B939B63F227}" srcOrd="0" destOrd="0" presId="urn:microsoft.com/office/officeart/2018/5/layout/IconCircleLabelList"/>
    <dgm:cxn modelId="{4968F278-3598-4A43-BC41-3533F4AF1B95}" srcId="{887290DD-7F0E-4EA3-A31D-EE89F3766E12}" destId="{344CCB98-F7F4-423B-AA05-C653186D953C}" srcOrd="2" destOrd="0" parTransId="{89DB644E-2C3B-4EA6-BC58-620ADC622C47}" sibTransId="{A7687AE9-18BB-48AE-BB3E-280194A2D764}"/>
    <dgm:cxn modelId="{17BBF8AB-3B50-4B64-ACB7-97E145FC9242}" srcId="{887290DD-7F0E-4EA3-A31D-EE89F3766E12}" destId="{FBE8AC08-5DDE-4547-84D6-ECC643D1F89E}" srcOrd="3" destOrd="0" parTransId="{7963BDAD-0C88-4EFE-8327-489E8A85B807}" sibTransId="{9AFAE0BC-C216-4BED-8124-1F953ED28C3E}"/>
    <dgm:cxn modelId="{A3D77BBE-265D-45B5-BC25-54AF1B175E29}" type="presOf" srcId="{A4239A7D-9F0A-4B3F-AF78-52AAFF5BF656}" destId="{025436B6-73BC-4528-9F87-61A6CF34011E}" srcOrd="0" destOrd="0" presId="urn:microsoft.com/office/officeart/2018/5/layout/IconCircleLabelList"/>
    <dgm:cxn modelId="{8E6EBE54-B59D-43F4-B1BC-9AD673279AF3}" type="presParOf" srcId="{3E354AE4-815B-449E-9F6D-4B939B63F227}" destId="{F70BE411-666A-42F3-8E4E-7D87040A2E07}" srcOrd="0" destOrd="0" presId="urn:microsoft.com/office/officeart/2018/5/layout/IconCircleLabelList"/>
    <dgm:cxn modelId="{78158FD7-B41D-45D4-AE96-70F522B8076A}" type="presParOf" srcId="{F70BE411-666A-42F3-8E4E-7D87040A2E07}" destId="{16EEFEEA-6ED9-467E-AE9B-39DE78C16920}" srcOrd="0" destOrd="0" presId="urn:microsoft.com/office/officeart/2018/5/layout/IconCircleLabelList"/>
    <dgm:cxn modelId="{8013F605-8EBC-46C6-B312-EDD8B0BFDA7C}" type="presParOf" srcId="{F70BE411-666A-42F3-8E4E-7D87040A2E07}" destId="{70984498-6598-48FC-902A-AC84D8E2D5A3}" srcOrd="1" destOrd="0" presId="urn:microsoft.com/office/officeart/2018/5/layout/IconCircleLabelList"/>
    <dgm:cxn modelId="{F3DE942A-8962-4CDC-A833-6839A1EFBD81}" type="presParOf" srcId="{F70BE411-666A-42F3-8E4E-7D87040A2E07}" destId="{1F878B86-4D75-402E-A1F0-50A85415AAD9}" srcOrd="2" destOrd="0" presId="urn:microsoft.com/office/officeart/2018/5/layout/IconCircleLabelList"/>
    <dgm:cxn modelId="{048EBDFE-43EC-45C5-881D-9A36B9AC6423}" type="presParOf" srcId="{F70BE411-666A-42F3-8E4E-7D87040A2E07}" destId="{9C2A6168-3734-42C5-A8A9-0A41036945A9}" srcOrd="3" destOrd="0" presId="urn:microsoft.com/office/officeart/2018/5/layout/IconCircleLabelList"/>
    <dgm:cxn modelId="{3D4B636E-4C42-4F5D-B717-D74076580052}" type="presParOf" srcId="{3E354AE4-815B-449E-9F6D-4B939B63F227}" destId="{BB2B377A-F81B-429D-9661-DF276C3B9930}" srcOrd="1" destOrd="0" presId="urn:microsoft.com/office/officeart/2018/5/layout/IconCircleLabelList"/>
    <dgm:cxn modelId="{BF228367-DCD3-45E2-8CA3-AAE8F8306394}" type="presParOf" srcId="{3E354AE4-815B-449E-9F6D-4B939B63F227}" destId="{5856AE5D-604D-4553-86B4-09132A13B8CE}" srcOrd="2" destOrd="0" presId="urn:microsoft.com/office/officeart/2018/5/layout/IconCircleLabelList"/>
    <dgm:cxn modelId="{A451C1F5-C054-43A9-A806-BBF9D304679F}" type="presParOf" srcId="{5856AE5D-604D-4553-86B4-09132A13B8CE}" destId="{CFE1CF54-4D80-4AFC-A4D4-12A6A7B4A66A}" srcOrd="0" destOrd="0" presId="urn:microsoft.com/office/officeart/2018/5/layout/IconCircleLabelList"/>
    <dgm:cxn modelId="{4AEEF45B-2B7A-4EAD-98D5-6EE68F71FE39}" type="presParOf" srcId="{5856AE5D-604D-4553-86B4-09132A13B8CE}" destId="{1329FAF3-6480-40C7-A1B3-524AE580D04E}" srcOrd="1" destOrd="0" presId="urn:microsoft.com/office/officeart/2018/5/layout/IconCircleLabelList"/>
    <dgm:cxn modelId="{36C6E6F7-5A2A-47D0-8DE8-94EC9CC341C1}" type="presParOf" srcId="{5856AE5D-604D-4553-86B4-09132A13B8CE}" destId="{9DFFFB10-7791-409D-8E2A-3431F16F75E9}" srcOrd="2" destOrd="0" presId="urn:microsoft.com/office/officeart/2018/5/layout/IconCircleLabelList"/>
    <dgm:cxn modelId="{BA9239EE-96A1-4804-B751-4BA5C1B95AF7}" type="presParOf" srcId="{5856AE5D-604D-4553-86B4-09132A13B8CE}" destId="{025436B6-73BC-4528-9F87-61A6CF34011E}" srcOrd="3" destOrd="0" presId="urn:microsoft.com/office/officeart/2018/5/layout/IconCircleLabelList"/>
    <dgm:cxn modelId="{CF7B8FB0-AA33-47A4-88A9-9B641BFB76D4}" type="presParOf" srcId="{3E354AE4-815B-449E-9F6D-4B939B63F227}" destId="{E59F0481-04ED-4443-B4AB-512106C36905}" srcOrd="3" destOrd="0" presId="urn:microsoft.com/office/officeart/2018/5/layout/IconCircleLabelList"/>
    <dgm:cxn modelId="{10CB88F4-9FA7-4105-AF66-2AB7D1F8A9C7}" type="presParOf" srcId="{3E354AE4-815B-449E-9F6D-4B939B63F227}" destId="{12910E5F-FC9B-4641-B111-89EC81575FD2}" srcOrd="4" destOrd="0" presId="urn:microsoft.com/office/officeart/2018/5/layout/IconCircleLabelList"/>
    <dgm:cxn modelId="{E21B5A78-9C06-450D-A6A3-457FA5F9D944}" type="presParOf" srcId="{12910E5F-FC9B-4641-B111-89EC81575FD2}" destId="{D2BAB888-8C84-42C3-98D8-740BFDC78EA8}" srcOrd="0" destOrd="0" presId="urn:microsoft.com/office/officeart/2018/5/layout/IconCircleLabelList"/>
    <dgm:cxn modelId="{9AA3C89C-1A9A-47B1-8DF4-06D0862B795D}" type="presParOf" srcId="{12910E5F-FC9B-4641-B111-89EC81575FD2}" destId="{EB7A183A-6262-4140-8164-8095B8EACBAA}" srcOrd="1" destOrd="0" presId="urn:microsoft.com/office/officeart/2018/5/layout/IconCircleLabelList"/>
    <dgm:cxn modelId="{508840B3-1D79-4BF9-B500-0CD5F3C36F5A}" type="presParOf" srcId="{12910E5F-FC9B-4641-B111-89EC81575FD2}" destId="{6ED6251D-E98E-440F-A1D2-79E3747E977D}" srcOrd="2" destOrd="0" presId="urn:microsoft.com/office/officeart/2018/5/layout/IconCircleLabelList"/>
    <dgm:cxn modelId="{E6EF89A6-9FEC-4B7D-A1F6-3A32DAD9C5C2}" type="presParOf" srcId="{12910E5F-FC9B-4641-B111-89EC81575FD2}" destId="{3567703C-1FB3-4748-9DB8-C57C668519F3}" srcOrd="3" destOrd="0" presId="urn:microsoft.com/office/officeart/2018/5/layout/IconCircleLabelList"/>
    <dgm:cxn modelId="{C40E4367-3BE4-4B86-8792-11B169AB4268}" type="presParOf" srcId="{3E354AE4-815B-449E-9F6D-4B939B63F227}" destId="{54ADB56F-453E-4924-AA23-6988D67EAA57}" srcOrd="5" destOrd="0" presId="urn:microsoft.com/office/officeart/2018/5/layout/IconCircleLabelList"/>
    <dgm:cxn modelId="{8A8E0392-972A-4913-9D3D-844F7B359553}" type="presParOf" srcId="{3E354AE4-815B-449E-9F6D-4B939B63F227}" destId="{838F117C-5A9E-4D7E-A76D-09D9BFB40759}" srcOrd="6" destOrd="0" presId="urn:microsoft.com/office/officeart/2018/5/layout/IconCircleLabelList"/>
    <dgm:cxn modelId="{0A39D696-7D91-4599-9581-B5FFB8E60720}" type="presParOf" srcId="{838F117C-5A9E-4D7E-A76D-09D9BFB40759}" destId="{A7926A74-BFA2-477E-8BA1-28CB65B009BE}" srcOrd="0" destOrd="0" presId="urn:microsoft.com/office/officeart/2018/5/layout/IconCircleLabelList"/>
    <dgm:cxn modelId="{30AC19F4-FDBB-456C-97EC-9BA093071DC3}" type="presParOf" srcId="{838F117C-5A9E-4D7E-A76D-09D9BFB40759}" destId="{1BC12C59-2CC1-4C56-8ADD-0136BFA0D775}" srcOrd="1" destOrd="0" presId="urn:microsoft.com/office/officeart/2018/5/layout/IconCircleLabelList"/>
    <dgm:cxn modelId="{29B8E9F1-A213-4D2D-BE85-E540D5C45559}" type="presParOf" srcId="{838F117C-5A9E-4D7E-A76D-09D9BFB40759}" destId="{7EA49F03-4792-4031-9D10-52A3E1E53E24}" srcOrd="2" destOrd="0" presId="urn:microsoft.com/office/officeart/2018/5/layout/IconCircleLabelList"/>
    <dgm:cxn modelId="{24B3792E-9BDD-49E2-A350-5BA8DEC32EE5}" type="presParOf" srcId="{838F117C-5A9E-4D7E-A76D-09D9BFB40759}" destId="{0B372998-C1F2-46C5-B625-CD9E70D09FD5}" srcOrd="3" destOrd="0" presId="urn:microsoft.com/office/officeart/2018/5/layout/IconCircleLabelList"/>
    <dgm:cxn modelId="{4E87C494-54F2-4837-9929-9A0BAA2CDEA8}" type="presParOf" srcId="{3E354AE4-815B-449E-9F6D-4B939B63F227}" destId="{2F8BB088-BD75-4AE4-B889-CC2FBEDC47CC}" srcOrd="7" destOrd="0" presId="urn:microsoft.com/office/officeart/2018/5/layout/IconCircleLabelList"/>
    <dgm:cxn modelId="{762FC64F-E99F-436C-B7AB-3EFDA375169E}" type="presParOf" srcId="{3E354AE4-815B-449E-9F6D-4B939B63F227}" destId="{70D828B5-4410-4968-B44B-C0AF530FDE55}" srcOrd="8" destOrd="0" presId="urn:microsoft.com/office/officeart/2018/5/layout/IconCircleLabelList"/>
    <dgm:cxn modelId="{8DCF73E0-0539-4786-879B-0FD6B2F01505}" type="presParOf" srcId="{70D828B5-4410-4968-B44B-C0AF530FDE55}" destId="{92763E59-D557-4317-8879-928EB16A01CA}" srcOrd="0" destOrd="0" presId="urn:microsoft.com/office/officeart/2018/5/layout/IconCircleLabelList"/>
    <dgm:cxn modelId="{968A839D-7714-4BD5-87F0-4C2030DF9D21}" type="presParOf" srcId="{70D828B5-4410-4968-B44B-C0AF530FDE55}" destId="{0AA62EFF-B9FC-4855-A8C2-04278B9DECB3}" srcOrd="1" destOrd="0" presId="urn:microsoft.com/office/officeart/2018/5/layout/IconCircleLabelList"/>
    <dgm:cxn modelId="{A8BD8232-5707-4313-9B52-79A00FB9206E}" type="presParOf" srcId="{70D828B5-4410-4968-B44B-C0AF530FDE55}" destId="{97D55A3C-95BF-48B2-809D-32648BB4BB95}" srcOrd="2" destOrd="0" presId="urn:microsoft.com/office/officeart/2018/5/layout/IconCircleLabelList"/>
    <dgm:cxn modelId="{7642868B-FAE9-45F6-ABEE-FDEAC2A966D1}" type="presParOf" srcId="{70D828B5-4410-4968-B44B-C0AF530FDE55}" destId="{18F07C4C-35BE-4903-B902-39A2B4A328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F76A35-1781-4E7F-A5E8-B8DB3946A9D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F3C0A53-2BE5-4A86-AEDC-4724D5FF8A2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Predictive Safety Measures</a:t>
          </a:r>
          <a:endParaRPr lang="en-US"/>
        </a:p>
      </dgm:t>
    </dgm:pt>
    <dgm:pt modelId="{EDE0C9B2-03B1-4198-911A-553F136ED910}" type="parTrans" cxnId="{B61CA103-AF49-44F8-A65D-0FDADB46B448}">
      <dgm:prSet/>
      <dgm:spPr/>
      <dgm:t>
        <a:bodyPr/>
        <a:lstStyle/>
        <a:p>
          <a:endParaRPr lang="en-US"/>
        </a:p>
      </dgm:t>
    </dgm:pt>
    <dgm:pt modelId="{DACA1608-4BC7-4F8A-B9C7-9DC6481F5FF1}" type="sibTrans" cxnId="{B61CA103-AF49-44F8-A65D-0FDADB46B448}">
      <dgm:prSet/>
      <dgm:spPr/>
      <dgm:t>
        <a:bodyPr/>
        <a:lstStyle/>
        <a:p>
          <a:endParaRPr lang="en-US"/>
        </a:p>
      </dgm:t>
    </dgm:pt>
    <dgm:pt modelId="{020514EC-B6E1-492D-A3C1-DE6210228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predictive modeling to anticipate high-risk periods and locations, enabling proactive safety measures.</a:t>
          </a:r>
        </a:p>
      </dgm:t>
    </dgm:pt>
    <dgm:pt modelId="{5877AA3D-985E-4DC6-BB77-59D2524FE86F}" type="parTrans" cxnId="{33289CD0-B1FD-4F3A-A2AC-EA7CD26EDE38}">
      <dgm:prSet/>
      <dgm:spPr/>
      <dgm:t>
        <a:bodyPr/>
        <a:lstStyle/>
        <a:p>
          <a:endParaRPr lang="en-US"/>
        </a:p>
      </dgm:t>
    </dgm:pt>
    <dgm:pt modelId="{B940EE4D-6A58-4802-B6C8-36A515AA81BC}" type="sibTrans" cxnId="{33289CD0-B1FD-4F3A-A2AC-EA7CD26EDE38}">
      <dgm:prSet/>
      <dgm:spPr/>
      <dgm:t>
        <a:bodyPr/>
        <a:lstStyle/>
        <a:p>
          <a:endParaRPr lang="en-US"/>
        </a:p>
      </dgm:t>
    </dgm:pt>
    <dgm:pt modelId="{ED6F7062-34AC-47FF-A578-4D63EA7446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Smart Infrastructure Integration</a:t>
          </a:r>
          <a:endParaRPr lang="en-US"/>
        </a:p>
      </dgm:t>
    </dgm:pt>
    <dgm:pt modelId="{F139391C-A192-4358-8625-332078632BD1}" type="parTrans" cxnId="{14474710-CB05-4CED-8055-1BF9A4454C97}">
      <dgm:prSet/>
      <dgm:spPr/>
      <dgm:t>
        <a:bodyPr/>
        <a:lstStyle/>
        <a:p>
          <a:endParaRPr lang="en-US"/>
        </a:p>
      </dgm:t>
    </dgm:pt>
    <dgm:pt modelId="{B26427E0-5F91-4687-A79C-1E9761D0C8F3}" type="sibTrans" cxnId="{14474710-CB05-4CED-8055-1BF9A4454C97}">
      <dgm:prSet/>
      <dgm:spPr/>
      <dgm:t>
        <a:bodyPr/>
        <a:lstStyle/>
        <a:p>
          <a:endParaRPr lang="en-US"/>
        </a:p>
      </dgm:t>
    </dgm:pt>
    <dgm:pt modelId="{770A715A-EEAA-4A34-8B51-AF6069083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smart infrastructure technologies for real-time monitoring, facilitating data-driven adjustments to enhance road safety.</a:t>
          </a:r>
        </a:p>
      </dgm:t>
    </dgm:pt>
    <dgm:pt modelId="{A0E48790-C5C1-4308-A38C-DD540FC74282}" type="parTrans" cxnId="{96E4320D-7982-44B1-8E80-2499876CCBCC}">
      <dgm:prSet/>
      <dgm:spPr/>
      <dgm:t>
        <a:bodyPr/>
        <a:lstStyle/>
        <a:p>
          <a:endParaRPr lang="en-US"/>
        </a:p>
      </dgm:t>
    </dgm:pt>
    <dgm:pt modelId="{49D951BB-6D1A-4C60-9C98-B562EF6A6D53}" type="sibTrans" cxnId="{96E4320D-7982-44B1-8E80-2499876CCBCC}">
      <dgm:prSet/>
      <dgm:spPr/>
      <dgm:t>
        <a:bodyPr/>
        <a:lstStyle/>
        <a:p>
          <a:endParaRPr lang="en-US"/>
        </a:p>
      </dgm:t>
    </dgm:pt>
    <dgm:pt modelId="{68384FEC-5201-4821-AB01-051767E7B413}" type="pres">
      <dgm:prSet presAssocID="{9CF76A35-1781-4E7F-A5E8-B8DB3946A9D2}" presName="root" presStyleCnt="0">
        <dgm:presLayoutVars>
          <dgm:dir/>
          <dgm:resizeHandles val="exact"/>
        </dgm:presLayoutVars>
      </dgm:prSet>
      <dgm:spPr/>
    </dgm:pt>
    <dgm:pt modelId="{F2089B6F-CC58-4E0D-94AB-64FB1A0DB510}" type="pres">
      <dgm:prSet presAssocID="{9F3C0A53-2BE5-4A86-AEDC-4724D5FF8A28}" presName="compNode" presStyleCnt="0"/>
      <dgm:spPr/>
    </dgm:pt>
    <dgm:pt modelId="{F5EB8E34-CE50-4217-B098-136A7574A6C3}" type="pres">
      <dgm:prSet presAssocID="{9F3C0A53-2BE5-4A86-AEDC-4724D5FF8A2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5BF49E4C-8D82-4A7A-8E51-3E1BC20E8CDA}" type="pres">
      <dgm:prSet presAssocID="{9F3C0A53-2BE5-4A86-AEDC-4724D5FF8A28}" presName="iconSpace" presStyleCnt="0"/>
      <dgm:spPr/>
    </dgm:pt>
    <dgm:pt modelId="{552E4419-55B1-43D8-A79A-3337DED13120}" type="pres">
      <dgm:prSet presAssocID="{9F3C0A53-2BE5-4A86-AEDC-4724D5FF8A28}" presName="parTx" presStyleLbl="revTx" presStyleIdx="0" presStyleCnt="4">
        <dgm:presLayoutVars>
          <dgm:chMax val="0"/>
          <dgm:chPref val="0"/>
        </dgm:presLayoutVars>
      </dgm:prSet>
      <dgm:spPr/>
    </dgm:pt>
    <dgm:pt modelId="{D0E5DF30-268D-43D9-A4AA-845B936C534D}" type="pres">
      <dgm:prSet presAssocID="{9F3C0A53-2BE5-4A86-AEDC-4724D5FF8A28}" presName="txSpace" presStyleCnt="0"/>
      <dgm:spPr/>
    </dgm:pt>
    <dgm:pt modelId="{DDF8C5B6-4574-4BA2-845E-3CEF41A7E7E7}" type="pres">
      <dgm:prSet presAssocID="{9F3C0A53-2BE5-4A86-AEDC-4724D5FF8A28}" presName="desTx" presStyleLbl="revTx" presStyleIdx="1" presStyleCnt="4">
        <dgm:presLayoutVars/>
      </dgm:prSet>
      <dgm:spPr/>
    </dgm:pt>
    <dgm:pt modelId="{22B36879-80B3-42AA-A1E9-E3EE668E11E2}" type="pres">
      <dgm:prSet presAssocID="{DACA1608-4BC7-4F8A-B9C7-9DC6481F5FF1}" presName="sibTrans" presStyleCnt="0"/>
      <dgm:spPr/>
    </dgm:pt>
    <dgm:pt modelId="{3FB247FD-6819-445B-8EBE-6217D9E52C8C}" type="pres">
      <dgm:prSet presAssocID="{ED6F7062-34AC-47FF-A578-4D63EA7446D9}" presName="compNode" presStyleCnt="0"/>
      <dgm:spPr/>
    </dgm:pt>
    <dgm:pt modelId="{FBF76BA5-3478-4B08-934A-D94DBC17F2E6}" type="pres">
      <dgm:prSet presAssocID="{ED6F7062-34AC-47FF-A578-4D63EA7446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E9B8B0E7-9F0B-4DDD-BE3A-7D5345F2F511}" type="pres">
      <dgm:prSet presAssocID="{ED6F7062-34AC-47FF-A578-4D63EA7446D9}" presName="iconSpace" presStyleCnt="0"/>
      <dgm:spPr/>
    </dgm:pt>
    <dgm:pt modelId="{581FA499-BE44-4C5D-B8FD-CB69A2B9A405}" type="pres">
      <dgm:prSet presAssocID="{ED6F7062-34AC-47FF-A578-4D63EA7446D9}" presName="parTx" presStyleLbl="revTx" presStyleIdx="2" presStyleCnt="4">
        <dgm:presLayoutVars>
          <dgm:chMax val="0"/>
          <dgm:chPref val="0"/>
        </dgm:presLayoutVars>
      </dgm:prSet>
      <dgm:spPr/>
    </dgm:pt>
    <dgm:pt modelId="{250526BD-7DDD-49C6-A590-2EF26306E526}" type="pres">
      <dgm:prSet presAssocID="{ED6F7062-34AC-47FF-A578-4D63EA7446D9}" presName="txSpace" presStyleCnt="0"/>
      <dgm:spPr/>
    </dgm:pt>
    <dgm:pt modelId="{71DFA0FE-F065-44C3-9549-ADCA39DD1FB9}" type="pres">
      <dgm:prSet presAssocID="{ED6F7062-34AC-47FF-A578-4D63EA7446D9}" presName="desTx" presStyleLbl="revTx" presStyleIdx="3" presStyleCnt="4">
        <dgm:presLayoutVars/>
      </dgm:prSet>
      <dgm:spPr/>
    </dgm:pt>
  </dgm:ptLst>
  <dgm:cxnLst>
    <dgm:cxn modelId="{B61CA103-AF49-44F8-A65D-0FDADB46B448}" srcId="{9CF76A35-1781-4E7F-A5E8-B8DB3946A9D2}" destId="{9F3C0A53-2BE5-4A86-AEDC-4724D5FF8A28}" srcOrd="0" destOrd="0" parTransId="{EDE0C9B2-03B1-4198-911A-553F136ED910}" sibTransId="{DACA1608-4BC7-4F8A-B9C7-9DC6481F5FF1}"/>
    <dgm:cxn modelId="{96E4320D-7982-44B1-8E80-2499876CCBCC}" srcId="{ED6F7062-34AC-47FF-A578-4D63EA7446D9}" destId="{770A715A-EEAA-4A34-8B51-AF60690838B8}" srcOrd="0" destOrd="0" parTransId="{A0E48790-C5C1-4308-A38C-DD540FC74282}" sibTransId="{49D951BB-6D1A-4C60-9C98-B562EF6A6D53}"/>
    <dgm:cxn modelId="{14474710-CB05-4CED-8055-1BF9A4454C97}" srcId="{9CF76A35-1781-4E7F-A5E8-B8DB3946A9D2}" destId="{ED6F7062-34AC-47FF-A578-4D63EA7446D9}" srcOrd="1" destOrd="0" parTransId="{F139391C-A192-4358-8625-332078632BD1}" sibTransId="{B26427E0-5F91-4687-A79C-1E9761D0C8F3}"/>
    <dgm:cxn modelId="{DF33062A-EC9D-456D-9D2A-C85F8BC955C2}" type="presOf" srcId="{9F3C0A53-2BE5-4A86-AEDC-4724D5FF8A28}" destId="{552E4419-55B1-43D8-A79A-3337DED13120}" srcOrd="0" destOrd="0" presId="urn:microsoft.com/office/officeart/2018/5/layout/CenteredIconLabelDescriptionList"/>
    <dgm:cxn modelId="{27D4484A-C3FF-4325-B668-1F1BF350BD90}" type="presOf" srcId="{9CF76A35-1781-4E7F-A5E8-B8DB3946A9D2}" destId="{68384FEC-5201-4821-AB01-051767E7B413}" srcOrd="0" destOrd="0" presId="urn:microsoft.com/office/officeart/2018/5/layout/CenteredIconLabelDescriptionList"/>
    <dgm:cxn modelId="{DFC71D52-6DD3-42DB-ACE4-A3D0712F913D}" type="presOf" srcId="{ED6F7062-34AC-47FF-A578-4D63EA7446D9}" destId="{581FA499-BE44-4C5D-B8FD-CB69A2B9A405}" srcOrd="0" destOrd="0" presId="urn:microsoft.com/office/officeart/2018/5/layout/CenteredIconLabelDescriptionList"/>
    <dgm:cxn modelId="{33289CD0-B1FD-4F3A-A2AC-EA7CD26EDE38}" srcId="{9F3C0A53-2BE5-4A86-AEDC-4724D5FF8A28}" destId="{020514EC-B6E1-492D-A3C1-DE62102288B0}" srcOrd="0" destOrd="0" parTransId="{5877AA3D-985E-4DC6-BB77-59D2524FE86F}" sibTransId="{B940EE4D-6A58-4802-B6C8-36A515AA81BC}"/>
    <dgm:cxn modelId="{8966C1D1-61DD-4966-A4D3-6447278176BF}" type="presOf" srcId="{770A715A-EEAA-4A34-8B51-AF60690838B8}" destId="{71DFA0FE-F065-44C3-9549-ADCA39DD1FB9}" srcOrd="0" destOrd="0" presId="urn:microsoft.com/office/officeart/2018/5/layout/CenteredIconLabelDescriptionList"/>
    <dgm:cxn modelId="{3F2937EE-C5FE-43C2-8638-CDF135DB37B2}" type="presOf" srcId="{020514EC-B6E1-492D-A3C1-DE62102288B0}" destId="{DDF8C5B6-4574-4BA2-845E-3CEF41A7E7E7}" srcOrd="0" destOrd="0" presId="urn:microsoft.com/office/officeart/2018/5/layout/CenteredIconLabelDescriptionList"/>
    <dgm:cxn modelId="{7A938E23-25F6-4F89-9067-9B353DD32A6E}" type="presParOf" srcId="{68384FEC-5201-4821-AB01-051767E7B413}" destId="{F2089B6F-CC58-4E0D-94AB-64FB1A0DB510}" srcOrd="0" destOrd="0" presId="urn:microsoft.com/office/officeart/2018/5/layout/CenteredIconLabelDescriptionList"/>
    <dgm:cxn modelId="{A0BF5886-2CB1-44F0-9B08-CDDEF2F7BF41}" type="presParOf" srcId="{F2089B6F-CC58-4E0D-94AB-64FB1A0DB510}" destId="{F5EB8E34-CE50-4217-B098-136A7574A6C3}" srcOrd="0" destOrd="0" presId="urn:microsoft.com/office/officeart/2018/5/layout/CenteredIconLabelDescriptionList"/>
    <dgm:cxn modelId="{5BB2AB3E-E80B-43B4-BC81-E6ADEEE14032}" type="presParOf" srcId="{F2089B6F-CC58-4E0D-94AB-64FB1A0DB510}" destId="{5BF49E4C-8D82-4A7A-8E51-3E1BC20E8CDA}" srcOrd="1" destOrd="0" presId="urn:microsoft.com/office/officeart/2018/5/layout/CenteredIconLabelDescriptionList"/>
    <dgm:cxn modelId="{B089CF13-6C48-408D-9641-B649BC028AF7}" type="presParOf" srcId="{F2089B6F-CC58-4E0D-94AB-64FB1A0DB510}" destId="{552E4419-55B1-43D8-A79A-3337DED13120}" srcOrd="2" destOrd="0" presId="urn:microsoft.com/office/officeart/2018/5/layout/CenteredIconLabelDescriptionList"/>
    <dgm:cxn modelId="{7818DA55-9B67-4997-840A-EBA60132B733}" type="presParOf" srcId="{F2089B6F-CC58-4E0D-94AB-64FB1A0DB510}" destId="{D0E5DF30-268D-43D9-A4AA-845B936C534D}" srcOrd="3" destOrd="0" presId="urn:microsoft.com/office/officeart/2018/5/layout/CenteredIconLabelDescriptionList"/>
    <dgm:cxn modelId="{CE32D824-F8FC-4F34-AF03-488D80400695}" type="presParOf" srcId="{F2089B6F-CC58-4E0D-94AB-64FB1A0DB510}" destId="{DDF8C5B6-4574-4BA2-845E-3CEF41A7E7E7}" srcOrd="4" destOrd="0" presId="urn:microsoft.com/office/officeart/2018/5/layout/CenteredIconLabelDescriptionList"/>
    <dgm:cxn modelId="{73057B32-0364-4BD0-AF9B-4DF164EFE38C}" type="presParOf" srcId="{68384FEC-5201-4821-AB01-051767E7B413}" destId="{22B36879-80B3-42AA-A1E9-E3EE668E11E2}" srcOrd="1" destOrd="0" presId="urn:microsoft.com/office/officeart/2018/5/layout/CenteredIconLabelDescriptionList"/>
    <dgm:cxn modelId="{A3DC92D6-07C4-4689-814E-4D2B17DEC4D3}" type="presParOf" srcId="{68384FEC-5201-4821-AB01-051767E7B413}" destId="{3FB247FD-6819-445B-8EBE-6217D9E52C8C}" srcOrd="2" destOrd="0" presId="urn:microsoft.com/office/officeart/2018/5/layout/CenteredIconLabelDescriptionList"/>
    <dgm:cxn modelId="{021AA4C8-1FA0-4E11-8D0D-23469EBBD540}" type="presParOf" srcId="{3FB247FD-6819-445B-8EBE-6217D9E52C8C}" destId="{FBF76BA5-3478-4B08-934A-D94DBC17F2E6}" srcOrd="0" destOrd="0" presId="urn:microsoft.com/office/officeart/2018/5/layout/CenteredIconLabelDescriptionList"/>
    <dgm:cxn modelId="{F3935DE4-7457-4D6C-BA60-5FF088B3567C}" type="presParOf" srcId="{3FB247FD-6819-445B-8EBE-6217D9E52C8C}" destId="{E9B8B0E7-9F0B-4DDD-BE3A-7D5345F2F511}" srcOrd="1" destOrd="0" presId="urn:microsoft.com/office/officeart/2018/5/layout/CenteredIconLabelDescriptionList"/>
    <dgm:cxn modelId="{9358AA8E-2135-4F9F-B66B-5145E9E7436B}" type="presParOf" srcId="{3FB247FD-6819-445B-8EBE-6217D9E52C8C}" destId="{581FA499-BE44-4C5D-B8FD-CB69A2B9A405}" srcOrd="2" destOrd="0" presId="urn:microsoft.com/office/officeart/2018/5/layout/CenteredIconLabelDescriptionList"/>
    <dgm:cxn modelId="{0CC814CE-B930-4B1F-AADD-F382E49A461F}" type="presParOf" srcId="{3FB247FD-6819-445B-8EBE-6217D9E52C8C}" destId="{250526BD-7DDD-49C6-A590-2EF26306E526}" srcOrd="3" destOrd="0" presId="urn:microsoft.com/office/officeart/2018/5/layout/CenteredIconLabelDescriptionList"/>
    <dgm:cxn modelId="{A6ED1F16-49D6-469A-BFAA-ACC78990BC39}" type="presParOf" srcId="{3FB247FD-6819-445B-8EBE-6217D9E52C8C}" destId="{71DFA0FE-F065-44C3-9549-ADCA39DD1FB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E62A6-B5B7-45A1-9007-21B1D0B0BB9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5CBE8-1310-47BC-9798-9104820CF053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4F9C4-7281-4D4E-9B71-E23D571A59AA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In today's urban environment, the challenges of road traffic and crashes are widespread, growing in complexity with expanding cities. </a:t>
          </a:r>
          <a:endParaRPr lang="en-US" sz="1700" kern="1200"/>
        </a:p>
      </dsp:txBody>
      <dsp:txXfrm>
        <a:off x="1507738" y="707092"/>
        <a:ext cx="9007861" cy="1305401"/>
      </dsp:txXfrm>
    </dsp:sp>
    <dsp:sp modelId="{1D2AF3A6-F8B5-453D-9DBF-8BF0A3641C57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6234C-AD04-4459-8843-103CB3F0747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C3D56-E59A-4EDF-A090-C3CE9E7F3BF4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  <a:cs typeface="Arial"/>
            </a:rPr>
            <a:t>Big Data's emergence has enabled real-time traffic data collection and analysis, driving more efficient traffic management and infrastructure improvements, offering innovative solutions to reduce vehicle crashes.</a:t>
          </a:r>
          <a:br>
            <a:rPr lang="en-US" sz="1700" kern="1200"/>
          </a:br>
          <a:endParaRPr lang="en-US" sz="1700" kern="1200">
            <a:latin typeface="Calibri Light"/>
            <a:cs typeface="Calibri Light"/>
          </a:endParaRPr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54B36-BED5-4AC2-88C2-65AE1561F6B5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B9A35-2B6E-49F1-ACD0-505AEB0F0E9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1E616-1566-4C75-852B-608A34B4AC9B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Collecting and integrating </a:t>
          </a:r>
          <a:r>
            <a:rPr lang="en-US" sz="1700" kern="1200">
              <a:latin typeface="Calibri Light" panose="020F0302020204030204"/>
            </a:rPr>
            <a:t>vehicle crash data</a:t>
          </a:r>
          <a:r>
            <a:rPr lang="en-US" sz="1700" kern="1200"/>
            <a:t> from government transportation</a:t>
          </a:r>
          <a:r>
            <a:rPr lang="en-US" sz="1700" kern="1200">
              <a:latin typeface="Calibri Light" panose="020F0302020204030204"/>
            </a:rPr>
            <a:t> related</a:t>
          </a:r>
          <a:r>
            <a:rPr lang="en-US" sz="1700" kern="1200"/>
            <a:t> websites.</a:t>
          </a:r>
        </a:p>
      </dsp:txBody>
      <dsp:txXfrm>
        <a:off x="1834517" y="469890"/>
        <a:ext cx="3148942" cy="1335915"/>
      </dsp:txXfrm>
    </dsp:sp>
    <dsp:sp modelId="{AFDD6359-659D-4405-8755-EC7D54673F4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606FD-DD77-4375-B3AF-7CE99E2E284B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90E44-403D-4C06-A734-D1BE819F8026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Implementing intelligent traffic management strategies and real-time interventions based on </a:t>
          </a:r>
          <a:r>
            <a:rPr lang="en-US" sz="1700" kern="1200">
              <a:latin typeface="Calibri Light" panose="020F0302020204030204"/>
            </a:rPr>
            <a:t>crash data-driven</a:t>
          </a:r>
          <a:r>
            <a:rPr lang="en-US" sz="1700" kern="1200"/>
            <a:t> insights.</a:t>
          </a:r>
        </a:p>
      </dsp:txBody>
      <dsp:txXfrm>
        <a:off x="7154322" y="469890"/>
        <a:ext cx="3148942" cy="1335915"/>
      </dsp:txXfrm>
    </dsp:sp>
    <dsp:sp modelId="{98609AA6-28EE-40FC-B335-FDC23F8C104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A8394-8EA7-4AE8-B76D-21F609AC475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052CF-FB1B-41AA-8C03-4E75D2FEE0BA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Optimizing urban infrastructure planning to accommodate growing traffic demands efficiently.</a:t>
          </a:r>
        </a:p>
      </dsp:txBody>
      <dsp:txXfrm>
        <a:off x="1834517" y="2545532"/>
        <a:ext cx="3148942" cy="1335915"/>
      </dsp:txXfrm>
    </dsp:sp>
    <dsp:sp modelId="{C7ED35B4-138F-4CC3-A14F-46770C0F5BD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D8347-04BC-4A39-B699-D47BEEE6C570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74B78-BFFF-4A82-80FF-6F4293D9A142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Enhancing the overall commuting experience for residents by reducing </a:t>
          </a:r>
          <a:r>
            <a:rPr lang="en-US" sz="1700" kern="1200">
              <a:latin typeface="Calibri Light" panose="020F0302020204030204"/>
            </a:rPr>
            <a:t>crash-related</a:t>
          </a:r>
          <a:r>
            <a:rPr lang="en-US" sz="1700" kern="1200"/>
            <a:t> delays</a:t>
          </a:r>
          <a:r>
            <a:rPr lang="en-US" sz="1700" kern="1200">
              <a:latin typeface="Calibri Light" panose="020F0302020204030204"/>
            </a:rPr>
            <a:t> and essentially reducing pollution from vehicles</a:t>
          </a:r>
          <a:r>
            <a:rPr lang="en-US" sz="1700" kern="1200"/>
            <a:t>.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EFEEA-6ED9-467E-AE9B-39DE78C16920}">
      <dsp:nvSpPr>
        <dsp:cNvPr id="0" name=""/>
        <dsp:cNvSpPr/>
      </dsp:nvSpPr>
      <dsp:spPr>
        <a:xfrm>
          <a:off x="474228" y="610974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84498-6598-48FC-902A-AC84D8E2D5A3}">
      <dsp:nvSpPr>
        <dsp:cNvPr id="0" name=""/>
        <dsp:cNvSpPr/>
      </dsp:nvSpPr>
      <dsp:spPr>
        <a:xfrm>
          <a:off x="708228" y="84497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A6168-3734-42C5-A8A9-0A41036945A9}">
      <dsp:nvSpPr>
        <dsp:cNvPr id="0" name=""/>
        <dsp:cNvSpPr/>
      </dsp:nvSpPr>
      <dsp:spPr>
        <a:xfrm>
          <a:off x="123228" y="205097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</a:t>
          </a:r>
          <a:r>
            <a:rPr lang="en-US" sz="1100" kern="1200">
              <a:latin typeface="Calibri Light" panose="020F0302020204030204"/>
            </a:rPr>
            <a:t>Source:</a:t>
          </a:r>
          <a:br>
            <a:rPr lang="en-US" sz="1100" kern="1200">
              <a:latin typeface="Calibri Light" panose="020F0302020204030204"/>
            </a:rPr>
          </a:br>
          <a:r>
            <a:rPr lang="en-US" sz="1100" kern="1200"/>
            <a:t>Chicago Data Portal </a:t>
          </a:r>
          <a:r>
            <a:rPr lang="en-US" sz="1100" kern="1200">
              <a:latin typeface="Calibri Light" panose="020F0302020204030204"/>
            </a:rPr>
            <a:t>website:</a:t>
          </a:r>
          <a:r>
            <a:rPr lang="en-US" sz="1100" kern="1200"/>
            <a:t> </a:t>
          </a:r>
          <a:r>
            <a:rPr lang="en-US" sz="1100" u="sng" kern="1200">
              <a:hlinkClick xmlns:r="http://schemas.openxmlformats.org/officeDocument/2006/relationships" r:id="rId3"/>
            </a:rPr>
            <a:t>http://www.chicago.gov</a:t>
          </a:r>
          <a:endParaRPr lang="en-US" sz="1100" kern="1200"/>
        </a:p>
      </dsp:txBody>
      <dsp:txXfrm>
        <a:off x="123228" y="2050974"/>
        <a:ext cx="1800000" cy="1215000"/>
      </dsp:txXfrm>
    </dsp:sp>
    <dsp:sp modelId="{CFE1CF54-4D80-4AFC-A4D4-12A6A7B4A66A}">
      <dsp:nvSpPr>
        <dsp:cNvPr id="0" name=""/>
        <dsp:cNvSpPr/>
      </dsp:nvSpPr>
      <dsp:spPr>
        <a:xfrm>
          <a:off x="2589228" y="610974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9FAF3-6480-40C7-A1B3-524AE580D04E}">
      <dsp:nvSpPr>
        <dsp:cNvPr id="0" name=""/>
        <dsp:cNvSpPr/>
      </dsp:nvSpPr>
      <dsp:spPr>
        <a:xfrm>
          <a:off x="2823228" y="844974"/>
          <a:ext cx="630000" cy="63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436B6-73BC-4528-9F87-61A6CF34011E}">
      <dsp:nvSpPr>
        <dsp:cNvPr id="0" name=""/>
        <dsp:cNvSpPr/>
      </dsp:nvSpPr>
      <dsp:spPr>
        <a:xfrm>
          <a:off x="2238228" y="205097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Data contains information about people involved, any injuries sustained, vehicles involved, and crashes that took place in</a:t>
          </a:r>
          <a:r>
            <a:rPr lang="en-US" sz="1100" kern="1200">
              <a:latin typeface="Calibri Light" panose="020F0302020204030204"/>
            </a:rPr>
            <a:t> the</a:t>
          </a:r>
          <a:r>
            <a:rPr lang="en-US" sz="1100" kern="1200"/>
            <a:t> city of Chicago.</a:t>
          </a:r>
        </a:p>
      </dsp:txBody>
      <dsp:txXfrm>
        <a:off x="2238228" y="2050974"/>
        <a:ext cx="1800000" cy="1215000"/>
      </dsp:txXfrm>
    </dsp:sp>
    <dsp:sp modelId="{D2BAB888-8C84-42C3-98D8-740BFDC78EA8}">
      <dsp:nvSpPr>
        <dsp:cNvPr id="0" name=""/>
        <dsp:cNvSpPr/>
      </dsp:nvSpPr>
      <dsp:spPr>
        <a:xfrm>
          <a:off x="4704228" y="610974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A183A-6262-4140-8164-8095B8EACBAA}">
      <dsp:nvSpPr>
        <dsp:cNvPr id="0" name=""/>
        <dsp:cNvSpPr/>
      </dsp:nvSpPr>
      <dsp:spPr>
        <a:xfrm>
          <a:off x="4938228" y="844974"/>
          <a:ext cx="630000" cy="63000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703C-1FB3-4748-9DB8-C57C668519F3}">
      <dsp:nvSpPr>
        <dsp:cNvPr id="0" name=""/>
        <dsp:cNvSpPr/>
      </dsp:nvSpPr>
      <dsp:spPr>
        <a:xfrm>
          <a:off x="4353228" y="205097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Chicago Police Department reports crash data on the Chicago Data Portal, aligning with the IL Traffic Crash Reporting form SR1050.</a:t>
          </a:r>
        </a:p>
      </dsp:txBody>
      <dsp:txXfrm>
        <a:off x="4353228" y="2050974"/>
        <a:ext cx="1800000" cy="1215000"/>
      </dsp:txXfrm>
    </dsp:sp>
    <dsp:sp modelId="{A7926A74-BFA2-477E-8BA1-28CB65B009BE}">
      <dsp:nvSpPr>
        <dsp:cNvPr id="0" name=""/>
        <dsp:cNvSpPr/>
      </dsp:nvSpPr>
      <dsp:spPr>
        <a:xfrm>
          <a:off x="6819228" y="610974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12C59-2CC1-4C56-8ADD-0136BFA0D775}">
      <dsp:nvSpPr>
        <dsp:cNvPr id="0" name=""/>
        <dsp:cNvSpPr/>
      </dsp:nvSpPr>
      <dsp:spPr>
        <a:xfrm>
          <a:off x="7053228" y="844974"/>
          <a:ext cx="630000" cy="63000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72998-C1F2-46C5-B625-CD9E70D09FD5}">
      <dsp:nvSpPr>
        <dsp:cNvPr id="0" name=""/>
        <dsp:cNvSpPr/>
      </dsp:nvSpPr>
      <dsp:spPr>
        <a:xfrm>
          <a:off x="6468228" y="205097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latest data was updated on November 28, 2023 in the data portal.</a:t>
          </a:r>
        </a:p>
      </dsp:txBody>
      <dsp:txXfrm>
        <a:off x="6468228" y="2050974"/>
        <a:ext cx="1800000" cy="1215000"/>
      </dsp:txXfrm>
    </dsp:sp>
    <dsp:sp modelId="{92763E59-D557-4317-8879-928EB16A01CA}">
      <dsp:nvSpPr>
        <dsp:cNvPr id="0" name=""/>
        <dsp:cNvSpPr/>
      </dsp:nvSpPr>
      <dsp:spPr>
        <a:xfrm>
          <a:off x="8934228" y="610974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62EFF-B9FC-4855-A8C2-04278B9DECB3}">
      <dsp:nvSpPr>
        <dsp:cNvPr id="0" name=""/>
        <dsp:cNvSpPr/>
      </dsp:nvSpPr>
      <dsp:spPr>
        <a:xfrm>
          <a:off x="9168228" y="844974"/>
          <a:ext cx="630000" cy="63000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07C4C-35BE-4903-B902-39A2B4A32849}">
      <dsp:nvSpPr>
        <dsp:cNvPr id="0" name=""/>
        <dsp:cNvSpPr/>
      </dsp:nvSpPr>
      <dsp:spPr>
        <a:xfrm>
          <a:off x="8583228" y="205097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Owner of the data is Jonathan Levy.</a:t>
          </a:r>
        </a:p>
      </dsp:txBody>
      <dsp:txXfrm>
        <a:off x="8583228" y="2050974"/>
        <a:ext cx="1800000" cy="121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B8E34-CE50-4217-B098-136A7574A6C3}">
      <dsp:nvSpPr>
        <dsp:cNvPr id="0" name=""/>
        <dsp:cNvSpPr/>
      </dsp:nvSpPr>
      <dsp:spPr>
        <a:xfrm>
          <a:off x="2169914" y="51181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E4419-55B1-43D8-A79A-3337DED13120}">
      <dsp:nvSpPr>
        <dsp:cNvPr id="0" name=""/>
        <dsp:cNvSpPr/>
      </dsp:nvSpPr>
      <dsp:spPr>
        <a:xfrm>
          <a:off x="765914" y="216009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Predictive Safety Measures</a:t>
          </a:r>
          <a:endParaRPr lang="en-US" sz="2500" kern="1200"/>
        </a:p>
      </dsp:txBody>
      <dsp:txXfrm>
        <a:off x="765914" y="2160091"/>
        <a:ext cx="4320000" cy="648000"/>
      </dsp:txXfrm>
    </dsp:sp>
    <dsp:sp modelId="{DDF8C5B6-4574-4BA2-845E-3CEF41A7E7E7}">
      <dsp:nvSpPr>
        <dsp:cNvPr id="0" name=""/>
        <dsp:cNvSpPr/>
      </dsp:nvSpPr>
      <dsp:spPr>
        <a:xfrm>
          <a:off x="765914" y="2871474"/>
          <a:ext cx="4320000" cy="80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 predictive modeling to anticipate high-risk periods and locations, enabling proactive safety measures.</a:t>
          </a:r>
        </a:p>
      </dsp:txBody>
      <dsp:txXfrm>
        <a:off x="765914" y="2871474"/>
        <a:ext cx="4320000" cy="809513"/>
      </dsp:txXfrm>
    </dsp:sp>
    <dsp:sp modelId="{FBF76BA5-3478-4B08-934A-D94DBC17F2E6}">
      <dsp:nvSpPr>
        <dsp:cNvPr id="0" name=""/>
        <dsp:cNvSpPr/>
      </dsp:nvSpPr>
      <dsp:spPr>
        <a:xfrm>
          <a:off x="7245914" y="51181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FA499-BE44-4C5D-B8FD-CB69A2B9A405}">
      <dsp:nvSpPr>
        <dsp:cNvPr id="0" name=""/>
        <dsp:cNvSpPr/>
      </dsp:nvSpPr>
      <dsp:spPr>
        <a:xfrm>
          <a:off x="5841914" y="216009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Smart Infrastructure Integration</a:t>
          </a:r>
          <a:endParaRPr lang="en-US" sz="2500" kern="1200"/>
        </a:p>
      </dsp:txBody>
      <dsp:txXfrm>
        <a:off x="5841914" y="2160091"/>
        <a:ext cx="4320000" cy="648000"/>
      </dsp:txXfrm>
    </dsp:sp>
    <dsp:sp modelId="{71DFA0FE-F065-44C3-9549-ADCA39DD1FB9}">
      <dsp:nvSpPr>
        <dsp:cNvPr id="0" name=""/>
        <dsp:cNvSpPr/>
      </dsp:nvSpPr>
      <dsp:spPr>
        <a:xfrm>
          <a:off x="5841914" y="2871474"/>
          <a:ext cx="4320000" cy="80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Integrate smart infrastructure technologies for real-time monitoring, facilitating data-driven adjustments to enhance road safety.</a:t>
          </a:r>
        </a:p>
      </dsp:txBody>
      <dsp:txXfrm>
        <a:off x="5841914" y="2871474"/>
        <a:ext cx="4320000" cy="809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2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4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0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5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5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2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us-east-1.quicksight.aws.amazon.com/sn/accounts/369329160416/dashboards/3b9e4578-31eb-4303-91d0-4707fbced868?directory_alias=projviz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vermesongs.com/tag/claire-crosby" TargetMode="Externa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" name="Picture 19" descr="Aerial view of a city skyline">
            <a:extLst>
              <a:ext uri="{FF2B5EF4-FFF2-40B4-BE49-F238E27FC236}">
                <a16:creationId xmlns:a16="http://schemas.microsoft.com/office/drawing/2014/main" id="{4F2B6826-4B7B-2515-21E3-92677EAD5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" r="872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200" b="1" dirty="0"/>
              <a:t>Analysis of Road Traffic Safety </a:t>
            </a:r>
            <a:r>
              <a:rPr lang="en-US" sz="3200" b="1"/>
              <a:t>and Congestion Using </a:t>
            </a:r>
            <a:r>
              <a:rPr lang="en-US" sz="3200" b="1" dirty="0"/>
              <a:t>Big Data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3289" y="3203375"/>
            <a:ext cx="3633747" cy="27000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 dirty="0"/>
              <a:t>                 </a:t>
            </a:r>
            <a:r>
              <a:rPr lang="en-US" sz="1400" b="1" dirty="0"/>
              <a:t>Team Uncharted                      </a:t>
            </a:r>
            <a:endParaRPr lang="en-US" sz="1400" dirty="0">
              <a:cs typeface="Calibri" panose="020F0502020204030204"/>
            </a:endParaRPr>
          </a:p>
          <a:p>
            <a:r>
              <a:rPr lang="en-US" sz="1200" dirty="0"/>
              <a:t>Mahamaya Panda</a:t>
            </a:r>
            <a:r>
              <a:rPr lang="en-US" sz="1200" b="1" dirty="0"/>
              <a:t> </a:t>
            </a:r>
            <a:r>
              <a:rPr lang="en-US" sz="1400" dirty="0"/>
              <a:t> </a:t>
            </a:r>
            <a:endParaRPr lang="en-US" sz="1200" dirty="0"/>
          </a:p>
          <a:p>
            <a:r>
              <a:rPr lang="en-US" sz="1200" dirty="0"/>
              <a:t>Aradhya Alva Rathnakar</a:t>
            </a:r>
            <a:endParaRPr lang="en-US" sz="1200" dirty="0">
              <a:ea typeface="Calibri" panose="020F0502020204030204"/>
              <a:cs typeface="Calibri" panose="020F0502020204030204"/>
            </a:endParaRPr>
          </a:p>
          <a:p>
            <a:r>
              <a:rPr lang="en-US" sz="1200" dirty="0"/>
              <a:t>Bhavan Kumar </a:t>
            </a:r>
            <a:r>
              <a:rPr lang="en-US" sz="1200" dirty="0" err="1"/>
              <a:t>Basavaraju</a:t>
            </a:r>
            <a:endParaRPr lang="en-US" sz="1200" dirty="0">
              <a:cs typeface="Calibri" panose="020F0502020204030204"/>
            </a:endParaRPr>
          </a:p>
          <a:p>
            <a:r>
              <a:rPr lang="en-US" sz="1200" dirty="0">
                <a:ea typeface="+mn-lt"/>
                <a:cs typeface="+mn-lt"/>
              </a:rPr>
              <a:t>Shashi Kumar Kadari Mallikarjuna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ReddySaketh</a:t>
            </a:r>
            <a:r>
              <a:rPr lang="en-US" sz="1200" dirty="0"/>
              <a:t> Reddy </a:t>
            </a:r>
            <a:r>
              <a:rPr lang="en-US" sz="1200" dirty="0" err="1"/>
              <a:t>Chappidi</a:t>
            </a:r>
            <a:br>
              <a:rPr lang="en-US" sz="1700" dirty="0"/>
            </a:br>
            <a:endParaRPr lang="en-US" sz="17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07F1-5FEE-D3BE-4420-983F8362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Calibri"/>
                <a:cs typeface="Calibri Light"/>
              </a:rPr>
              <a:t>Dataset description – People involved in crash</a:t>
            </a:r>
            <a:endParaRPr lang="en-US" sz="3200" b="1">
              <a:latin typeface="Calibri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970F62-9EBB-D110-13BF-60737E1E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892" y="1825625"/>
            <a:ext cx="10242216" cy="4351338"/>
          </a:xfrm>
        </p:spPr>
      </p:pic>
    </p:spTree>
    <p:extLst>
      <p:ext uri="{BB962C8B-B14F-4D97-AF65-F5344CB8AC3E}">
        <p14:creationId xmlns:p14="http://schemas.microsoft.com/office/powerpoint/2010/main" val="3442202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B0CD-83BF-9D55-505F-3B337918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Calibri"/>
                <a:cs typeface="Calibri Light"/>
              </a:rPr>
              <a:t>Dataset description – Vehicles involved in crash</a:t>
            </a:r>
            <a:endParaRPr lang="en-US" sz="3200" b="1">
              <a:latin typeface="Calibri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75D0B8-DBC0-5E27-5478-3BEAF344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612" y="1825625"/>
            <a:ext cx="9078776" cy="4351338"/>
          </a:xfrm>
        </p:spPr>
      </p:pic>
    </p:spTree>
    <p:extLst>
      <p:ext uri="{BB962C8B-B14F-4D97-AF65-F5344CB8AC3E}">
        <p14:creationId xmlns:p14="http://schemas.microsoft.com/office/powerpoint/2010/main" val="169934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DD62-7E7E-ADFF-B526-0B164CE8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Calibri"/>
                <a:cs typeface="Calibri Light"/>
              </a:rPr>
              <a:t>Dataset description - I</a:t>
            </a:r>
            <a:r>
              <a:rPr lang="en-US" sz="3200" b="1">
                <a:latin typeface="Calibri"/>
                <a:ea typeface="Roboto"/>
                <a:cs typeface="Roboto"/>
              </a:rPr>
              <a:t>nformation about each traffic crash</a:t>
            </a:r>
            <a:endParaRPr lang="en-US" sz="3200" b="1">
              <a:latin typeface="Calibri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FAD2FAB-F699-710B-D26A-D6D8B5A4A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867" y="1825625"/>
            <a:ext cx="8952266" cy="4351338"/>
          </a:xfrm>
        </p:spPr>
      </p:pic>
    </p:spTree>
    <p:extLst>
      <p:ext uri="{BB962C8B-B14F-4D97-AF65-F5344CB8AC3E}">
        <p14:creationId xmlns:p14="http://schemas.microsoft.com/office/powerpoint/2010/main" val="31809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11A13-6BE0-94CE-5C7F-D97FFC0A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Entity-Relationship Diagram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1FA761-EEA7-37A4-1DD4-C366933FB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963" y="772469"/>
            <a:ext cx="7343406" cy="52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5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0C950-96F6-060C-6EC7-9A6B3A24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S3 bucket for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51AB2-DEB1-E835-A771-A131D507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700" y="1675227"/>
            <a:ext cx="98746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E90F5-7EB5-0167-A4BA-32A2B7124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025" y="539750"/>
            <a:ext cx="6553200" cy="284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1491F-6773-7961-5EF7-6C38E1BD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454400"/>
            <a:ext cx="6553200" cy="286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0984A-D07A-62E5-BBDF-B65BB1FA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Glue jobs for ETL</a:t>
            </a:r>
          </a:p>
        </p:txBody>
      </p:sp>
    </p:spTree>
    <p:extLst>
      <p:ext uri="{BB962C8B-B14F-4D97-AF65-F5344CB8AC3E}">
        <p14:creationId xmlns:p14="http://schemas.microsoft.com/office/powerpoint/2010/main" val="222061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8113D-D452-6F21-FD59-8F7CC5D0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Glue </a:t>
            </a:r>
            <a:r>
              <a:rPr lang="en-US" sz="3200" b="1" dirty="0">
                <a:solidFill>
                  <a:schemeClr val="bg1"/>
                </a:solidFill>
              </a:rPr>
              <a:t>workflow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ETL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CAA4E-C3BD-326B-DA95-9930D52D8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31875"/>
            <a:ext cx="10905066" cy="24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8008B-44E3-C7BB-C1AE-C045D432A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025" y="503238"/>
            <a:ext cx="655320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83C7E-E5E9-B0AA-04E2-1E7C7354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451225"/>
            <a:ext cx="6553200" cy="2909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D92D8-3883-79B3-8E54-31D13517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Glue Crawlers</a:t>
            </a:r>
          </a:p>
        </p:txBody>
      </p:sp>
    </p:spTree>
    <p:extLst>
      <p:ext uri="{BB962C8B-B14F-4D97-AF65-F5344CB8AC3E}">
        <p14:creationId xmlns:p14="http://schemas.microsoft.com/office/powerpoint/2010/main" val="30798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AE9C7-FEE2-13E6-3D5A-09FE8FC6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Athena for Data Verification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5E0F8-EEF8-6937-5B49-4AA47A411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56" y="1675227"/>
            <a:ext cx="9449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6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367F4-3A69-C8D7-2BB6-7B4AABF7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Redshift for Data Warehouse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EAEE8-EE74-A2F5-6A03-7E042FB01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591" y="1675227"/>
            <a:ext cx="998681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B720F-B0FF-E37F-7795-C96FA2F3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643" y="390766"/>
            <a:ext cx="4977976" cy="1284718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Calibri"/>
                <a:ea typeface="Verdana"/>
                <a:cs typeface="Calibri Light"/>
              </a:rPr>
              <a:t>Agenda</a:t>
            </a:r>
            <a:endParaRPr lang="en-US" sz="360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1" name="Graphic 20" descr="Check List">
            <a:extLst>
              <a:ext uri="{FF2B5EF4-FFF2-40B4-BE49-F238E27FC236}">
                <a16:creationId xmlns:a16="http://schemas.microsoft.com/office/drawing/2014/main" id="{C8BF5E91-DC79-3776-F35A-5B6F4A35F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066-56A0-3E32-CE2E-EC47E265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975" y="392288"/>
            <a:ext cx="4968171" cy="59535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endParaRPr lang="en-US" sz="1800">
              <a:solidFill>
                <a:schemeClr val="tx2"/>
              </a:solidFill>
              <a:cs typeface="Calibri"/>
            </a:endParaRPr>
          </a:p>
          <a:p>
            <a:pPr marL="514350" indent="-514350">
              <a:buAutoNum type="arabicPeriod"/>
            </a:pPr>
            <a:endParaRPr lang="en-US" sz="1800">
              <a:solidFill>
                <a:schemeClr val="tx2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Introduction</a:t>
            </a:r>
            <a:endParaRPr lang="en-US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Problem Statement and Solution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Objectives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Motivation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Development Methodology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Project Workflow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Dataset source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Entity-Relationship Diagram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Live Code Walkthrough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A Comprehensive Exploration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cs typeface="Calibri"/>
              </a:rPr>
              <a:t>Conclusion</a:t>
            </a:r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Future Scope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5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A3B6C-0870-C0DA-12DB-C2A90129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700" b="1">
                <a:latin typeface="Times New Roman"/>
                <a:ea typeface="+mj-lt"/>
                <a:cs typeface="Times New Roman"/>
              </a:rPr>
              <a:t>A Comprehensive Exploration on </a:t>
            </a:r>
            <a:r>
              <a:rPr lang="en-US" sz="3700" b="1">
                <a:latin typeface="Times New Roman"/>
                <a:ea typeface="+mj-lt"/>
                <a:cs typeface="+mj-lt"/>
              </a:rPr>
              <a:t>Road Traffic Safety and Crash Analysis</a:t>
            </a:r>
            <a:endParaRPr lang="en-US" sz="3700">
              <a:cs typeface="Calibri Light" panose="020F03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CAEE4-6FA2-8BAC-2062-A342D465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2000">
                <a:latin typeface="Times New Roman"/>
                <a:ea typeface="+mn-lt"/>
                <a:cs typeface="+mn-lt"/>
              </a:rPr>
              <a:t>Captured the data from Amazon Redshift and imported it into Quick sight</a:t>
            </a:r>
          </a:p>
          <a:p>
            <a:pPr marL="171450" indent="-171450"/>
            <a:endParaRPr lang="en-US" sz="200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2000">
                <a:latin typeface="Times New Roman"/>
                <a:ea typeface="+mn-lt"/>
                <a:cs typeface="+mn-lt"/>
              </a:rPr>
              <a:t>Performed visualizations on basis of Crashes, Damage, Vehicle, and Environment factored data. </a:t>
            </a:r>
          </a:p>
          <a:p>
            <a:pPr marL="171450" indent="-171450"/>
            <a:endParaRPr lang="en-US" sz="2000">
              <a:latin typeface="Times New Roman"/>
              <a:ea typeface="+mn-lt"/>
              <a:cs typeface="+mn-lt"/>
            </a:endParaRPr>
          </a:p>
          <a:p>
            <a:pPr marL="171450" indent="-171450"/>
            <a:r>
              <a:rPr lang="en-US" sz="2000">
                <a:latin typeface="Times New Roman"/>
                <a:ea typeface="+mn-lt"/>
                <a:cs typeface="+mn-lt"/>
              </a:rPr>
              <a:t>One dashboard with three diverse type sheets are visualized and published.</a:t>
            </a:r>
          </a:p>
          <a:p>
            <a:pPr marL="0" indent="0"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latin typeface="Times New Roman"/>
                <a:ea typeface="+mn-lt"/>
                <a:cs typeface="+mn-lt"/>
              </a:rPr>
              <a:t>Published Link:  </a:t>
            </a:r>
            <a:r>
              <a:rPr lang="en-US" sz="2000">
                <a:latin typeface="Times New Roman"/>
                <a:ea typeface="+mn-lt"/>
                <a:cs typeface="+mn-lt"/>
                <a:hlinkClick r:id="rId2"/>
              </a:rPr>
              <a:t>Amazon Quick sight</a:t>
            </a:r>
            <a:endParaRPr lang="en-US" sz="200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32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0ED4E5B-9D90-C493-D36E-1312CC02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038" y="821893"/>
            <a:ext cx="7187612" cy="27341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02887-3A26-846A-DE7B-6FD75675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8" y="3614738"/>
            <a:ext cx="7192940" cy="250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674FA-5519-F94E-DF8D-1890CB60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sight for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98148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Light reflection in a lens">
            <a:extLst>
              <a:ext uri="{FF2B5EF4-FFF2-40B4-BE49-F238E27FC236}">
                <a16:creationId xmlns:a16="http://schemas.microsoft.com/office/drawing/2014/main" id="{CDBF1877-2052-FDB1-2262-540B0AFB2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8" r="-2" b="8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9B9CA-669D-A024-3A1B-477CDB74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/>
              <a:t>Live Demo Walkthrough</a:t>
            </a:r>
            <a:endParaRPr lang="en-US" sz="360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578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ity on a sunny day">
            <a:extLst>
              <a:ext uri="{FF2B5EF4-FFF2-40B4-BE49-F238E27FC236}">
                <a16:creationId xmlns:a16="http://schemas.microsoft.com/office/drawing/2014/main" id="{A23ACDC2-8FC1-9960-AAB0-89A6FABA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" r="-1" b="-1"/>
          <a:stretch/>
        </p:blipFill>
        <p:spPr>
          <a:xfrm>
            <a:off x="-458679" y="10"/>
            <a:ext cx="966964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2B80B-195A-5083-360F-880716CB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Conclusion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039B-57B4-B3D7-DF29-F83518C5B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>
                <a:ea typeface="+mn-lt"/>
                <a:cs typeface="+mn-lt"/>
              </a:rPr>
              <a:t>The project outlined a big data approach for analyzing road traffic to develop efficient management strategies and infrastructure solutions to address congestion challenges and enhance commuting experiences in Chicago.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122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1C795-FB40-F98F-6750-5DBBAF5E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Calibri Light"/>
                <a:cs typeface="Calibri Light"/>
              </a:rPr>
              <a:t>Future Scope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EA1E93-460F-B8F9-8DA8-D189C04E2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68533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322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2677C27-4325-4BE2-B2C9-B721DA9E3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2362200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12366-0026-3D34-9464-BFCF4D8CF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377" y="2706624"/>
            <a:ext cx="4190754" cy="8309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              Thank you !!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78CE819D-3C30-4B91-4420-E23C91491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641" y="2916220"/>
            <a:ext cx="2861541" cy="2861541"/>
          </a:xfrm>
          <a:prstGeom prst="rect">
            <a:avLst/>
          </a:prstGeom>
        </p:spPr>
      </p:pic>
      <p:pic>
        <p:nvPicPr>
          <p:cNvPr id="11" name="Picture 10" descr="A red and white cubes with letters and numbers&#10;&#10;Description automatically generated">
            <a:extLst>
              <a:ext uri="{FF2B5EF4-FFF2-40B4-BE49-F238E27FC236}">
                <a16:creationId xmlns:a16="http://schemas.microsoft.com/office/drawing/2014/main" id="{80F285C6-F960-0770-DB12-8693E7EE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6082" y="2492785"/>
            <a:ext cx="4014216" cy="16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2EC66-82D8-BCB2-AA64-8E46CCF6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cs typeface="Calibri Light"/>
              </a:rPr>
              <a:t>Introduction</a:t>
            </a:r>
            <a:endParaRPr lang="en-US" sz="5200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3512C9AD-67C9-82E7-4909-6B7636BD3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6611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282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BB3AE-067F-5C25-9DAD-0FBE2740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Problem Statement and Solution</a:t>
            </a:r>
            <a:endParaRPr lang="en-US" sz="5400"/>
          </a:p>
        </p:txBody>
      </p:sp>
      <p:pic>
        <p:nvPicPr>
          <p:cNvPr id="26" name="Picture 25" descr="Blurred motion traffic">
            <a:extLst>
              <a:ext uri="{FF2B5EF4-FFF2-40B4-BE49-F238E27FC236}">
                <a16:creationId xmlns:a16="http://schemas.microsoft.com/office/drawing/2014/main" id="{7CC747A5-F9A8-4DDB-6E53-E4B7408B8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9" r="1651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60A0-3847-1CF7-F251-9B4C4D81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pPr>
              <a:buNone/>
            </a:pPr>
            <a:r>
              <a:rPr lang="en-US" sz="1500" b="1">
                <a:latin typeface="Arial"/>
                <a:ea typeface="+mn-lt"/>
                <a:cs typeface="Arial"/>
              </a:rPr>
              <a:t>Problem:</a:t>
            </a:r>
            <a:endParaRPr lang="en-US" sz="1500"/>
          </a:p>
          <a:p>
            <a:pPr>
              <a:lnSpc>
                <a:spcPct val="120000"/>
              </a:lnSpc>
              <a:buNone/>
            </a:pPr>
            <a:r>
              <a:rPr lang="en-US" sz="1500">
                <a:latin typeface="Arial"/>
                <a:ea typeface="+mn-lt"/>
                <a:cs typeface="Arial"/>
              </a:rPr>
              <a:t>Due to the increase in population density, there is an increase in road traffic and vehicle crashes in the urban landscape.</a:t>
            </a:r>
            <a:endParaRPr lang="en-US" sz="150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buNone/>
            </a:pPr>
            <a:endParaRPr lang="en-US" sz="150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500" b="1">
                <a:latin typeface="Arial"/>
                <a:ea typeface="+mn-lt"/>
                <a:cs typeface="Arial"/>
              </a:rPr>
              <a:t>Solution:</a:t>
            </a:r>
            <a:endParaRPr lang="en-US" sz="1500"/>
          </a:p>
          <a:p>
            <a:pPr>
              <a:lnSpc>
                <a:spcPct val="120000"/>
              </a:lnSpc>
              <a:buNone/>
            </a:pPr>
            <a:r>
              <a:rPr lang="en-US" sz="1500">
                <a:latin typeface="Arial"/>
                <a:ea typeface="+mn-lt"/>
                <a:cs typeface="Arial"/>
              </a:rPr>
              <a:t>To solve this problem, our project aims to use big data analytics to address road traffic safety and crash issues by analyzing vehicle crash data to develop data-driven solutions for enhanced road safety and reduced vehicle crashes in urban areas.</a:t>
            </a:r>
            <a:endParaRPr lang="en-US" sz="15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br>
              <a:rPr lang="en-US" sz="1500"/>
            </a:b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7451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486DF-FA7D-854D-A10F-41893CB3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ea typeface="+mj-lt"/>
                <a:cs typeface="+mj-lt"/>
              </a:rPr>
              <a:t>Objectives</a:t>
            </a:r>
            <a:endParaRPr lang="en-US" sz="5200" b="1"/>
          </a:p>
          <a:p>
            <a:endParaRPr lang="en-US" sz="5200">
              <a:cs typeface="Calibri Light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59A5B95-3E20-1BAD-D662-963F7FEEB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3844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32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DB30F-DA79-8FFC-FF10-3BBCD6A6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+mj-lt"/>
                <a:cs typeface="+mj-lt"/>
              </a:rPr>
              <a:t>Motivation</a:t>
            </a:r>
            <a:endParaRPr lang="en-US" b="1"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99598-31F6-58CF-AC14-FAA192B1E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4" r="2011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A534-A170-9AB5-727C-0BB6F41D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>
                <a:cs typeface="Calibri"/>
              </a:rPr>
              <a:t>With the increase in population and road traffic, vehicle accidents are drastically increasing. The emergence of </a:t>
            </a:r>
            <a:r>
              <a:rPr lang="en-US" sz="2000">
                <a:solidFill>
                  <a:srgbClr val="0F0F0F"/>
                </a:solidFill>
                <a:cs typeface="Calibri"/>
              </a:rPr>
              <a:t>Big Data revolutionizes traffic management, and infrastructure planning to reduce accidents.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20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54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BBCD0-2F7C-825D-6B95-4A34EF62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Development Methodology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B55841-B54C-1FF7-8976-847AF92A1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490571"/>
            <a:ext cx="11548872" cy="32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08D19-B398-A2BB-3CB1-95FC1000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Workflow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Content Placeholder 19" descr="A diagram of data flow&#10;&#10;Description automatically generated">
            <a:extLst>
              <a:ext uri="{FF2B5EF4-FFF2-40B4-BE49-F238E27FC236}">
                <a16:creationId xmlns:a16="http://schemas.microsoft.com/office/drawing/2014/main" id="{A91407A0-7B3C-BE7E-4568-1371DC1ED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74830"/>
            <a:ext cx="7225748" cy="57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C9031-E2CD-306A-DB70-794801CD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b="1">
                <a:cs typeface="Calibri Light"/>
              </a:rPr>
              <a:t>Data Source</a:t>
            </a:r>
            <a:endParaRPr lang="en-US" sz="4800">
              <a:cs typeface="Calibri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899D08-55FC-71BF-1A23-37496071E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85328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03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612</Words>
  <Application>Microsoft Office PowerPoint</Application>
  <PresentationFormat>Widescreen</PresentationFormat>
  <Paragraphs>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Meiryo</vt:lpstr>
      <vt:lpstr>Arial</vt:lpstr>
      <vt:lpstr>Calibri</vt:lpstr>
      <vt:lpstr>Calibri Light</vt:lpstr>
      <vt:lpstr>Roboto</vt:lpstr>
      <vt:lpstr>Times New Roman</vt:lpstr>
      <vt:lpstr>Verdana</vt:lpstr>
      <vt:lpstr>Office Theme</vt:lpstr>
      <vt:lpstr>Analysis of Road Traffic Safety and Congestion Using Big Data </vt:lpstr>
      <vt:lpstr>Agenda</vt:lpstr>
      <vt:lpstr>Introduction</vt:lpstr>
      <vt:lpstr>Problem Statement and Solution</vt:lpstr>
      <vt:lpstr>Objectives </vt:lpstr>
      <vt:lpstr>Motivation</vt:lpstr>
      <vt:lpstr>Development Methodology</vt:lpstr>
      <vt:lpstr>Project Workflow</vt:lpstr>
      <vt:lpstr>Data Source</vt:lpstr>
      <vt:lpstr>Dataset description – People involved in crash</vt:lpstr>
      <vt:lpstr>Dataset description – Vehicles involved in crash</vt:lpstr>
      <vt:lpstr>Dataset description - Information about each traffic crash</vt:lpstr>
      <vt:lpstr>Entity-Relationship Diagram</vt:lpstr>
      <vt:lpstr>AWS S3 bucket for storage</vt:lpstr>
      <vt:lpstr>AWS Glue jobs for ETL</vt:lpstr>
      <vt:lpstr>AWS Glue workflow for ETL</vt:lpstr>
      <vt:lpstr>AWS Glue Crawlers</vt:lpstr>
      <vt:lpstr>AWS Athena for Data Verification</vt:lpstr>
      <vt:lpstr>AWS Redshift for Data Warehouse</vt:lpstr>
      <vt:lpstr>A Comprehensive Exploration on Road Traffic Safety and Crash Analysis</vt:lpstr>
      <vt:lpstr>Quick sight for visualizations</vt:lpstr>
      <vt:lpstr>Live Demo Walkthrough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Student</cp:lastModifiedBy>
  <cp:revision>87</cp:revision>
  <dcterms:created xsi:type="dcterms:W3CDTF">2023-11-28T19:43:56Z</dcterms:created>
  <dcterms:modified xsi:type="dcterms:W3CDTF">2023-12-11T04:11:41Z</dcterms:modified>
</cp:coreProperties>
</file>